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62741" y="2232507"/>
            <a:ext cx="7125334" cy="6448425"/>
          </a:xfrm>
          <a:custGeom>
            <a:avLst/>
            <a:gdLst/>
            <a:ahLst/>
            <a:cxnLst/>
            <a:rect l="l" t="t" r="r" b="b"/>
            <a:pathLst>
              <a:path w="7125334" h="6448425">
                <a:moveTo>
                  <a:pt x="2941383" y="3780815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71" y="5519128"/>
                </a:lnTo>
                <a:lnTo>
                  <a:pt x="2941383" y="3780815"/>
                </a:lnTo>
                <a:close/>
              </a:path>
              <a:path w="7125334" h="6448425">
                <a:moveTo>
                  <a:pt x="7125259" y="1241767"/>
                </a:moveTo>
                <a:lnTo>
                  <a:pt x="5883961" y="0"/>
                </a:lnTo>
                <a:lnTo>
                  <a:pt x="2659748" y="3225457"/>
                </a:lnTo>
                <a:lnTo>
                  <a:pt x="5883961" y="6448425"/>
                </a:lnTo>
                <a:lnTo>
                  <a:pt x="7125259" y="5207622"/>
                </a:lnTo>
                <a:lnTo>
                  <a:pt x="7125259" y="1241767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902495" y="3247503"/>
            <a:ext cx="3096260" cy="3399154"/>
          </a:xfrm>
          <a:custGeom>
            <a:avLst/>
            <a:gdLst/>
            <a:ahLst/>
            <a:cxnLst/>
            <a:rect l="l" t="t" r="r" b="b"/>
            <a:pathLst>
              <a:path w="3096259" h="3399154">
                <a:moveTo>
                  <a:pt x="2990850" y="192239"/>
                </a:moveTo>
                <a:lnTo>
                  <a:pt x="2798622" y="0"/>
                </a:lnTo>
                <a:lnTo>
                  <a:pt x="0" y="2796121"/>
                </a:lnTo>
                <a:lnTo>
                  <a:pt x="194729" y="2990850"/>
                </a:lnTo>
                <a:lnTo>
                  <a:pt x="2990850" y="192239"/>
                </a:lnTo>
                <a:close/>
              </a:path>
              <a:path w="3096259" h="3399154">
                <a:moveTo>
                  <a:pt x="3096107" y="1660296"/>
                </a:moveTo>
                <a:lnTo>
                  <a:pt x="2463317" y="1027506"/>
                </a:lnTo>
                <a:lnTo>
                  <a:pt x="725004" y="2765818"/>
                </a:lnTo>
                <a:lnTo>
                  <a:pt x="1357795" y="3398609"/>
                </a:lnTo>
                <a:lnTo>
                  <a:pt x="3096107" y="1660296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45001" y="1084998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75" y="1771649"/>
                </a:moveTo>
                <a:lnTo>
                  <a:pt x="0" y="884575"/>
                </a:lnTo>
                <a:lnTo>
                  <a:pt x="884575" y="0"/>
                </a:lnTo>
                <a:lnTo>
                  <a:pt x="1771649" y="884575"/>
                </a:lnTo>
                <a:lnTo>
                  <a:pt x="884575" y="1771649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27500" y="1562499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698538" y="819067"/>
                </a:moveTo>
                <a:lnTo>
                  <a:pt x="120610" y="819067"/>
                </a:lnTo>
                <a:lnTo>
                  <a:pt x="73143" y="810862"/>
                </a:lnTo>
                <a:lnTo>
                  <a:pt x="34864" y="785463"/>
                </a:lnTo>
                <a:lnTo>
                  <a:pt x="9304" y="747344"/>
                </a:lnTo>
                <a:lnTo>
                  <a:pt x="0" y="700981"/>
                </a:lnTo>
                <a:lnTo>
                  <a:pt x="0" y="120598"/>
                </a:lnTo>
                <a:lnTo>
                  <a:pt x="9658" y="73136"/>
                </a:lnTo>
                <a:lnTo>
                  <a:pt x="35806" y="34860"/>
                </a:lnTo>
                <a:lnTo>
                  <a:pt x="74203" y="9304"/>
                </a:lnTo>
                <a:lnTo>
                  <a:pt x="120610" y="0"/>
                </a:lnTo>
                <a:lnTo>
                  <a:pt x="698538" y="0"/>
                </a:lnTo>
                <a:lnTo>
                  <a:pt x="745024" y="9107"/>
                </a:lnTo>
                <a:lnTo>
                  <a:pt x="783971" y="35174"/>
                </a:lnTo>
                <a:lnTo>
                  <a:pt x="794297" y="47737"/>
                </a:lnTo>
                <a:lnTo>
                  <a:pt x="120610" y="47737"/>
                </a:lnTo>
                <a:lnTo>
                  <a:pt x="92263" y="53469"/>
                </a:lnTo>
                <a:lnTo>
                  <a:pt x="69099" y="69093"/>
                </a:lnTo>
                <a:lnTo>
                  <a:pt x="53473" y="92255"/>
                </a:lnTo>
                <a:lnTo>
                  <a:pt x="47741" y="120598"/>
                </a:lnTo>
                <a:lnTo>
                  <a:pt x="47741" y="698469"/>
                </a:lnTo>
                <a:lnTo>
                  <a:pt x="53473" y="726812"/>
                </a:lnTo>
                <a:lnTo>
                  <a:pt x="69099" y="749974"/>
                </a:lnTo>
                <a:lnTo>
                  <a:pt x="92263" y="765599"/>
                </a:lnTo>
                <a:lnTo>
                  <a:pt x="120610" y="771330"/>
                </a:lnTo>
                <a:lnTo>
                  <a:pt x="792533" y="771330"/>
                </a:lnTo>
                <a:lnTo>
                  <a:pt x="783343" y="784520"/>
                </a:lnTo>
                <a:lnTo>
                  <a:pt x="744946" y="809802"/>
                </a:lnTo>
                <a:lnTo>
                  <a:pt x="698538" y="819067"/>
                </a:lnTo>
                <a:close/>
              </a:path>
              <a:path w="819150" h="819150">
                <a:moveTo>
                  <a:pt x="792533" y="771330"/>
                </a:moveTo>
                <a:lnTo>
                  <a:pt x="698538" y="771330"/>
                </a:lnTo>
                <a:lnTo>
                  <a:pt x="726885" y="767051"/>
                </a:lnTo>
                <a:lnTo>
                  <a:pt x="750050" y="752172"/>
                </a:lnTo>
                <a:lnTo>
                  <a:pt x="765676" y="729285"/>
                </a:lnTo>
                <a:lnTo>
                  <a:pt x="771408" y="700981"/>
                </a:lnTo>
                <a:lnTo>
                  <a:pt x="771408" y="120598"/>
                </a:lnTo>
                <a:lnTo>
                  <a:pt x="765676" y="92255"/>
                </a:lnTo>
                <a:lnTo>
                  <a:pt x="750050" y="69093"/>
                </a:lnTo>
                <a:lnTo>
                  <a:pt x="726885" y="53468"/>
                </a:lnTo>
                <a:lnTo>
                  <a:pt x="698538" y="47737"/>
                </a:lnTo>
                <a:lnTo>
                  <a:pt x="794298" y="47737"/>
                </a:lnTo>
                <a:lnTo>
                  <a:pt x="799009" y="53469"/>
                </a:lnTo>
                <a:lnTo>
                  <a:pt x="810041" y="74118"/>
                </a:lnTo>
                <a:lnTo>
                  <a:pt x="816833" y="96651"/>
                </a:lnTo>
                <a:lnTo>
                  <a:pt x="819149" y="120598"/>
                </a:lnTo>
                <a:lnTo>
                  <a:pt x="819149" y="700981"/>
                </a:lnTo>
                <a:lnTo>
                  <a:pt x="809491" y="746990"/>
                </a:lnTo>
                <a:lnTo>
                  <a:pt x="792533" y="771330"/>
                </a:lnTo>
                <a:close/>
              </a:path>
              <a:path w="819150" h="819150">
                <a:moveTo>
                  <a:pt x="792533" y="771330"/>
                </a:moveTo>
                <a:lnTo>
                  <a:pt x="409574" y="771330"/>
                </a:lnTo>
                <a:lnTo>
                  <a:pt x="409574" y="482396"/>
                </a:lnTo>
                <a:lnTo>
                  <a:pt x="361831" y="482395"/>
                </a:lnTo>
                <a:lnTo>
                  <a:pt x="351546" y="480236"/>
                </a:lnTo>
                <a:lnTo>
                  <a:pt x="343615" y="474544"/>
                </a:lnTo>
                <a:lnTo>
                  <a:pt x="338511" y="466496"/>
                </a:lnTo>
                <a:lnTo>
                  <a:pt x="336705" y="457271"/>
                </a:lnTo>
                <a:lnTo>
                  <a:pt x="336705" y="361796"/>
                </a:lnTo>
                <a:lnTo>
                  <a:pt x="338865" y="352964"/>
                </a:lnTo>
                <a:lnTo>
                  <a:pt x="344558" y="345780"/>
                </a:lnTo>
                <a:lnTo>
                  <a:pt x="352606" y="340951"/>
                </a:lnTo>
                <a:lnTo>
                  <a:pt x="361833" y="339184"/>
                </a:lnTo>
                <a:lnTo>
                  <a:pt x="409574" y="339184"/>
                </a:lnTo>
                <a:lnTo>
                  <a:pt x="409574" y="238685"/>
                </a:lnTo>
                <a:lnTo>
                  <a:pt x="418683" y="190634"/>
                </a:lnTo>
                <a:lnTo>
                  <a:pt x="452291" y="140699"/>
                </a:lnTo>
                <a:lnTo>
                  <a:pt x="495950" y="114946"/>
                </a:lnTo>
                <a:lnTo>
                  <a:pt x="552801" y="100499"/>
                </a:lnTo>
                <a:lnTo>
                  <a:pt x="595517" y="97987"/>
                </a:lnTo>
                <a:lnTo>
                  <a:pt x="620802" y="97476"/>
                </a:lnTo>
                <a:lnTo>
                  <a:pt x="673255" y="103993"/>
                </a:lnTo>
                <a:lnTo>
                  <a:pt x="712988" y="121541"/>
                </a:lnTo>
                <a:lnTo>
                  <a:pt x="716207" y="129275"/>
                </a:lnTo>
                <a:lnTo>
                  <a:pt x="716129" y="138186"/>
                </a:lnTo>
                <a:lnTo>
                  <a:pt x="715386" y="143211"/>
                </a:lnTo>
                <a:lnTo>
                  <a:pt x="598029" y="143211"/>
                </a:lnTo>
                <a:lnTo>
                  <a:pt x="588215" y="144703"/>
                </a:lnTo>
                <a:lnTo>
                  <a:pt x="567642" y="146744"/>
                </a:lnTo>
                <a:lnTo>
                  <a:pt x="557826" y="148236"/>
                </a:lnTo>
                <a:lnTo>
                  <a:pt x="515424" y="159542"/>
                </a:lnTo>
                <a:lnTo>
                  <a:pt x="467918" y="196169"/>
                </a:lnTo>
                <a:lnTo>
                  <a:pt x="457710" y="234563"/>
                </a:lnTo>
                <a:lnTo>
                  <a:pt x="457317" y="361797"/>
                </a:lnTo>
                <a:lnTo>
                  <a:pt x="456610" y="372082"/>
                </a:lnTo>
                <a:lnTo>
                  <a:pt x="451663" y="380012"/>
                </a:lnTo>
                <a:lnTo>
                  <a:pt x="443890" y="385115"/>
                </a:lnTo>
                <a:lnTo>
                  <a:pt x="434702" y="386921"/>
                </a:lnTo>
                <a:lnTo>
                  <a:pt x="384448" y="386921"/>
                </a:lnTo>
                <a:lnTo>
                  <a:pt x="384448" y="434658"/>
                </a:lnTo>
                <a:lnTo>
                  <a:pt x="434702" y="434658"/>
                </a:lnTo>
                <a:lnTo>
                  <a:pt x="443536" y="435365"/>
                </a:lnTo>
                <a:lnTo>
                  <a:pt x="450721" y="440311"/>
                </a:lnTo>
                <a:lnTo>
                  <a:pt x="455550" y="448084"/>
                </a:lnTo>
                <a:lnTo>
                  <a:pt x="457317" y="457271"/>
                </a:lnTo>
                <a:lnTo>
                  <a:pt x="457317" y="771330"/>
                </a:lnTo>
                <a:lnTo>
                  <a:pt x="792533" y="771330"/>
                </a:lnTo>
                <a:close/>
              </a:path>
              <a:path w="819150" h="819150">
                <a:moveTo>
                  <a:pt x="705610" y="211048"/>
                </a:moveTo>
                <a:lnTo>
                  <a:pt x="658336" y="211048"/>
                </a:lnTo>
                <a:lnTo>
                  <a:pt x="660220" y="198485"/>
                </a:lnTo>
                <a:lnTo>
                  <a:pt x="662104" y="184039"/>
                </a:lnTo>
                <a:lnTo>
                  <a:pt x="631951" y="145409"/>
                </a:lnTo>
                <a:lnTo>
                  <a:pt x="598029" y="143211"/>
                </a:lnTo>
                <a:lnTo>
                  <a:pt x="715386" y="143211"/>
                </a:lnTo>
                <a:lnTo>
                  <a:pt x="711653" y="168454"/>
                </a:lnTo>
                <a:lnTo>
                  <a:pt x="706706" y="203196"/>
                </a:lnTo>
                <a:lnTo>
                  <a:pt x="705610" y="211048"/>
                </a:lnTo>
                <a:close/>
              </a:path>
              <a:path w="819150" h="819150">
                <a:moveTo>
                  <a:pt x="792533" y="771330"/>
                </a:moveTo>
                <a:lnTo>
                  <a:pt x="530186" y="771330"/>
                </a:lnTo>
                <a:lnTo>
                  <a:pt x="530186" y="457271"/>
                </a:lnTo>
                <a:lnTo>
                  <a:pt x="530893" y="448438"/>
                </a:lnTo>
                <a:lnTo>
                  <a:pt x="535840" y="441254"/>
                </a:lnTo>
                <a:lnTo>
                  <a:pt x="543613" y="436425"/>
                </a:lnTo>
                <a:lnTo>
                  <a:pt x="552801" y="434658"/>
                </a:lnTo>
                <a:lnTo>
                  <a:pt x="630695" y="434658"/>
                </a:lnTo>
                <a:lnTo>
                  <a:pt x="643259" y="386921"/>
                </a:lnTo>
                <a:lnTo>
                  <a:pt x="552801" y="386921"/>
                </a:lnTo>
                <a:lnTo>
                  <a:pt x="543967" y="384762"/>
                </a:lnTo>
                <a:lnTo>
                  <a:pt x="536782" y="379070"/>
                </a:lnTo>
                <a:lnTo>
                  <a:pt x="531953" y="371022"/>
                </a:lnTo>
                <a:lnTo>
                  <a:pt x="530186" y="361797"/>
                </a:lnTo>
                <a:lnTo>
                  <a:pt x="530186" y="283909"/>
                </a:lnTo>
                <a:lnTo>
                  <a:pt x="533367" y="256233"/>
                </a:lnTo>
                <a:lnTo>
                  <a:pt x="546205" y="233974"/>
                </a:lnTo>
                <a:lnTo>
                  <a:pt x="567995" y="217839"/>
                </a:lnTo>
                <a:lnTo>
                  <a:pt x="598030" y="208535"/>
                </a:lnTo>
                <a:lnTo>
                  <a:pt x="605568" y="206023"/>
                </a:lnTo>
                <a:lnTo>
                  <a:pt x="620645" y="206023"/>
                </a:lnTo>
                <a:lnTo>
                  <a:pt x="631481" y="207515"/>
                </a:lnTo>
                <a:lnTo>
                  <a:pt x="641375" y="208535"/>
                </a:lnTo>
                <a:lnTo>
                  <a:pt x="650326" y="209556"/>
                </a:lnTo>
                <a:lnTo>
                  <a:pt x="658336" y="211048"/>
                </a:lnTo>
                <a:lnTo>
                  <a:pt x="705610" y="211048"/>
                </a:lnTo>
                <a:lnTo>
                  <a:pt x="701052" y="243710"/>
                </a:lnTo>
                <a:lnTo>
                  <a:pt x="701052" y="248735"/>
                </a:lnTo>
                <a:lnTo>
                  <a:pt x="696027" y="253760"/>
                </a:lnTo>
                <a:lnTo>
                  <a:pt x="623157" y="253760"/>
                </a:lnTo>
                <a:lnTo>
                  <a:pt x="618132" y="256272"/>
                </a:lnTo>
                <a:lnTo>
                  <a:pt x="608081" y="256272"/>
                </a:lnTo>
                <a:lnTo>
                  <a:pt x="591709" y="261297"/>
                </a:lnTo>
                <a:lnTo>
                  <a:pt x="582639" y="268206"/>
                </a:lnTo>
                <a:lnTo>
                  <a:pt x="578752" y="276058"/>
                </a:lnTo>
                <a:lnTo>
                  <a:pt x="577928" y="283909"/>
                </a:lnTo>
                <a:lnTo>
                  <a:pt x="577928" y="339184"/>
                </a:lnTo>
                <a:lnTo>
                  <a:pt x="684719" y="339184"/>
                </a:lnTo>
                <a:lnTo>
                  <a:pt x="688487" y="341697"/>
                </a:lnTo>
                <a:lnTo>
                  <a:pt x="693513" y="346721"/>
                </a:lnTo>
                <a:lnTo>
                  <a:pt x="698538" y="361797"/>
                </a:lnTo>
                <a:lnTo>
                  <a:pt x="696026" y="369334"/>
                </a:lnTo>
                <a:lnTo>
                  <a:pt x="673411" y="464808"/>
                </a:lnTo>
                <a:lnTo>
                  <a:pt x="670231" y="471796"/>
                </a:lnTo>
                <a:lnTo>
                  <a:pt x="664931" y="477370"/>
                </a:lnTo>
                <a:lnTo>
                  <a:pt x="658217" y="481060"/>
                </a:lnTo>
                <a:lnTo>
                  <a:pt x="650797" y="482395"/>
                </a:lnTo>
                <a:lnTo>
                  <a:pt x="577928" y="482395"/>
                </a:lnTo>
                <a:lnTo>
                  <a:pt x="577928" y="771330"/>
                </a:lnTo>
                <a:lnTo>
                  <a:pt x="792533" y="771330"/>
                </a:lnTo>
                <a:close/>
              </a:path>
              <a:path w="819150" h="819150">
                <a:moveTo>
                  <a:pt x="685976" y="263810"/>
                </a:moveTo>
                <a:lnTo>
                  <a:pt x="673412" y="263810"/>
                </a:lnTo>
                <a:lnTo>
                  <a:pt x="668387" y="261297"/>
                </a:lnTo>
                <a:lnTo>
                  <a:pt x="663361" y="261297"/>
                </a:lnTo>
                <a:lnTo>
                  <a:pt x="654959" y="258000"/>
                </a:lnTo>
                <a:lnTo>
                  <a:pt x="645144" y="255644"/>
                </a:lnTo>
                <a:lnTo>
                  <a:pt x="634386" y="254231"/>
                </a:lnTo>
                <a:lnTo>
                  <a:pt x="623157" y="253760"/>
                </a:lnTo>
                <a:lnTo>
                  <a:pt x="696027" y="253760"/>
                </a:lnTo>
                <a:lnTo>
                  <a:pt x="685976" y="263810"/>
                </a:lnTo>
                <a:close/>
              </a:path>
              <a:path w="819150" h="819150">
                <a:moveTo>
                  <a:pt x="684718" y="339184"/>
                </a:moveTo>
                <a:lnTo>
                  <a:pt x="673411" y="339184"/>
                </a:lnTo>
                <a:lnTo>
                  <a:pt x="680949" y="336671"/>
                </a:lnTo>
                <a:lnTo>
                  <a:pt x="684718" y="3391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089999" y="1084998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5824" y="1771649"/>
                </a:moveTo>
                <a:lnTo>
                  <a:pt x="0" y="884575"/>
                </a:lnTo>
                <a:lnTo>
                  <a:pt x="885824" y="0"/>
                </a:lnTo>
                <a:lnTo>
                  <a:pt x="1771649" y="884575"/>
                </a:lnTo>
                <a:lnTo>
                  <a:pt x="885824" y="17716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5569103" y="1637499"/>
            <a:ext cx="809625" cy="666750"/>
          </a:xfrm>
          <a:custGeom>
            <a:avLst/>
            <a:gdLst/>
            <a:ahLst/>
            <a:cxnLst/>
            <a:rect l="l" t="t" r="r" b="b"/>
            <a:pathLst>
              <a:path w="809625" h="666750">
                <a:moveTo>
                  <a:pt x="424005" y="189786"/>
                </a:moveTo>
                <a:lnTo>
                  <a:pt x="374727" y="189786"/>
                </a:lnTo>
                <a:lnTo>
                  <a:pt x="377531" y="150494"/>
                </a:lnTo>
                <a:lnTo>
                  <a:pt x="399961" y="84085"/>
                </a:lnTo>
                <a:lnTo>
                  <a:pt x="451791" y="30551"/>
                </a:lnTo>
                <a:lnTo>
                  <a:pt x="486565" y="12798"/>
                </a:lnTo>
                <a:lnTo>
                  <a:pt x="551674" y="0"/>
                </a:lnTo>
                <a:lnTo>
                  <a:pt x="597352" y="4916"/>
                </a:lnTo>
                <a:lnTo>
                  <a:pt x="631113" y="16856"/>
                </a:lnTo>
                <a:lnTo>
                  <a:pt x="655062" y="31605"/>
                </a:lnTo>
                <a:lnTo>
                  <a:pt x="671300" y="44949"/>
                </a:lnTo>
                <a:lnTo>
                  <a:pt x="673792" y="47446"/>
                </a:lnTo>
                <a:lnTo>
                  <a:pt x="551674" y="47446"/>
                </a:lnTo>
                <a:lnTo>
                  <a:pt x="528773" y="49866"/>
                </a:lnTo>
                <a:lnTo>
                  <a:pt x="477371" y="70624"/>
                </a:lnTo>
                <a:lnTo>
                  <a:pt x="438586" y="113232"/>
                </a:lnTo>
                <a:lnTo>
                  <a:pt x="423666" y="174647"/>
                </a:lnTo>
                <a:lnTo>
                  <a:pt x="423763" y="180110"/>
                </a:lnTo>
                <a:lnTo>
                  <a:pt x="424005" y="189786"/>
                </a:lnTo>
                <a:close/>
              </a:path>
              <a:path w="809625" h="666750">
                <a:moveTo>
                  <a:pt x="668809" y="94893"/>
                </a:moveTo>
                <a:lnTo>
                  <a:pt x="659930" y="93605"/>
                </a:lnTo>
                <a:lnTo>
                  <a:pt x="651986" y="90211"/>
                </a:lnTo>
                <a:lnTo>
                  <a:pt x="644976" y="85411"/>
                </a:lnTo>
                <a:lnTo>
                  <a:pt x="636118" y="77413"/>
                </a:lnTo>
                <a:lnTo>
                  <a:pt x="627375" y="69570"/>
                </a:lnTo>
                <a:lnTo>
                  <a:pt x="610241" y="58996"/>
                </a:lnTo>
                <a:lnTo>
                  <a:pt x="585630" y="50763"/>
                </a:lnTo>
                <a:lnTo>
                  <a:pt x="551674" y="47446"/>
                </a:lnTo>
                <a:lnTo>
                  <a:pt x="673792" y="47446"/>
                </a:lnTo>
                <a:lnTo>
                  <a:pt x="727142" y="28093"/>
                </a:lnTo>
                <a:lnTo>
                  <a:pt x="758528" y="9988"/>
                </a:lnTo>
                <a:lnTo>
                  <a:pt x="766004" y="9988"/>
                </a:lnTo>
                <a:lnTo>
                  <a:pt x="773481" y="12486"/>
                </a:lnTo>
                <a:lnTo>
                  <a:pt x="778465" y="12486"/>
                </a:lnTo>
                <a:lnTo>
                  <a:pt x="783450" y="17480"/>
                </a:lnTo>
                <a:lnTo>
                  <a:pt x="786682" y="22084"/>
                </a:lnTo>
                <a:lnTo>
                  <a:pt x="788750" y="28132"/>
                </a:lnTo>
                <a:lnTo>
                  <a:pt x="789408" y="35038"/>
                </a:lnTo>
                <a:lnTo>
                  <a:pt x="788435" y="42452"/>
                </a:lnTo>
                <a:lnTo>
                  <a:pt x="784697" y="51777"/>
                </a:lnTo>
                <a:lnTo>
                  <a:pt x="780959" y="60869"/>
                </a:lnTo>
                <a:lnTo>
                  <a:pt x="777184" y="69570"/>
                </a:lnTo>
                <a:lnTo>
                  <a:pt x="773482" y="77413"/>
                </a:lnTo>
                <a:lnTo>
                  <a:pt x="800897" y="77413"/>
                </a:lnTo>
                <a:lnTo>
                  <a:pt x="805882" y="82407"/>
                </a:lnTo>
                <a:lnTo>
                  <a:pt x="808686" y="88806"/>
                </a:lnTo>
                <a:lnTo>
                  <a:pt x="808825" y="89899"/>
                </a:lnTo>
                <a:lnTo>
                  <a:pt x="701205" y="89899"/>
                </a:lnTo>
                <a:lnTo>
                  <a:pt x="691939" y="91732"/>
                </a:lnTo>
                <a:lnTo>
                  <a:pt x="683139" y="93332"/>
                </a:lnTo>
                <a:lnTo>
                  <a:pt x="675273" y="94464"/>
                </a:lnTo>
                <a:lnTo>
                  <a:pt x="668809" y="94893"/>
                </a:lnTo>
                <a:close/>
              </a:path>
              <a:path w="809625" h="666750">
                <a:moveTo>
                  <a:pt x="232961" y="551879"/>
                </a:moveTo>
                <a:lnTo>
                  <a:pt x="53231" y="551879"/>
                </a:lnTo>
                <a:lnTo>
                  <a:pt x="90108" y="549967"/>
                </a:lnTo>
                <a:lnTo>
                  <a:pt x="125896" y="544051"/>
                </a:lnTo>
                <a:lnTo>
                  <a:pt x="160123" y="533969"/>
                </a:lnTo>
                <a:lnTo>
                  <a:pt x="192794" y="519415"/>
                </a:lnTo>
                <a:lnTo>
                  <a:pt x="154009" y="498345"/>
                </a:lnTo>
                <a:lnTo>
                  <a:pt x="123635" y="470720"/>
                </a:lnTo>
                <a:lnTo>
                  <a:pt x="101673" y="439349"/>
                </a:lnTo>
                <a:lnTo>
                  <a:pt x="88121" y="407042"/>
                </a:lnTo>
                <a:lnTo>
                  <a:pt x="88627" y="399628"/>
                </a:lnTo>
                <a:lnTo>
                  <a:pt x="90302" y="392683"/>
                </a:lnTo>
                <a:lnTo>
                  <a:pt x="93379" y="386674"/>
                </a:lnTo>
                <a:lnTo>
                  <a:pt x="98090" y="382070"/>
                </a:lnTo>
                <a:lnTo>
                  <a:pt x="70403" y="353898"/>
                </a:lnTo>
                <a:lnTo>
                  <a:pt x="50427" y="321513"/>
                </a:lnTo>
                <a:lnTo>
                  <a:pt x="37459" y="284445"/>
                </a:lnTo>
                <a:lnTo>
                  <a:pt x="30800" y="242227"/>
                </a:lnTo>
                <a:lnTo>
                  <a:pt x="32942" y="233058"/>
                </a:lnTo>
                <a:lnTo>
                  <a:pt x="38588" y="225059"/>
                </a:lnTo>
                <a:lnTo>
                  <a:pt x="46571" y="219401"/>
                </a:lnTo>
                <a:lnTo>
                  <a:pt x="55722" y="217255"/>
                </a:lnTo>
                <a:lnTo>
                  <a:pt x="46961" y="198487"/>
                </a:lnTo>
                <a:lnTo>
                  <a:pt x="39834" y="179485"/>
                </a:lnTo>
                <a:lnTo>
                  <a:pt x="35044" y="160015"/>
                </a:lnTo>
                <a:lnTo>
                  <a:pt x="33455" y="141716"/>
                </a:lnTo>
                <a:lnTo>
                  <a:pt x="33335" y="138594"/>
                </a:lnTo>
                <a:lnTo>
                  <a:pt x="34344" y="109486"/>
                </a:lnTo>
                <a:lnTo>
                  <a:pt x="47694" y="58996"/>
                </a:lnTo>
                <a:lnTo>
                  <a:pt x="65692" y="27469"/>
                </a:lnTo>
                <a:lnTo>
                  <a:pt x="85629" y="27469"/>
                </a:lnTo>
                <a:lnTo>
                  <a:pt x="90614" y="29966"/>
                </a:lnTo>
                <a:lnTo>
                  <a:pt x="95672" y="35038"/>
                </a:lnTo>
                <a:lnTo>
                  <a:pt x="129502" y="71188"/>
                </a:lnTo>
                <a:lnTo>
                  <a:pt x="156213" y="94893"/>
                </a:lnTo>
                <a:lnTo>
                  <a:pt x="85626" y="94893"/>
                </a:lnTo>
                <a:lnTo>
                  <a:pt x="81577" y="128449"/>
                </a:lnTo>
                <a:lnTo>
                  <a:pt x="86873" y="164815"/>
                </a:lnTo>
                <a:lnTo>
                  <a:pt x="105253" y="203053"/>
                </a:lnTo>
                <a:lnTo>
                  <a:pt x="140455" y="242227"/>
                </a:lnTo>
                <a:lnTo>
                  <a:pt x="145089" y="248275"/>
                </a:lnTo>
                <a:lnTo>
                  <a:pt x="147621" y="255025"/>
                </a:lnTo>
                <a:lnTo>
                  <a:pt x="147816" y="262244"/>
                </a:lnTo>
                <a:lnTo>
                  <a:pt x="145440" y="269697"/>
                </a:lnTo>
                <a:lnTo>
                  <a:pt x="141234" y="276252"/>
                </a:lnTo>
                <a:lnTo>
                  <a:pt x="140206" y="277188"/>
                </a:lnTo>
                <a:lnTo>
                  <a:pt x="85626" y="277188"/>
                </a:lnTo>
                <a:lnTo>
                  <a:pt x="98749" y="311017"/>
                </a:lnTo>
                <a:lnTo>
                  <a:pt x="119583" y="338057"/>
                </a:lnTo>
                <a:lnTo>
                  <a:pt x="148360" y="359010"/>
                </a:lnTo>
                <a:lnTo>
                  <a:pt x="185315" y="374578"/>
                </a:lnTo>
                <a:lnTo>
                  <a:pt x="193298" y="379183"/>
                </a:lnTo>
                <a:lnTo>
                  <a:pt x="198711" y="385191"/>
                </a:lnTo>
                <a:lnTo>
                  <a:pt x="201787" y="392137"/>
                </a:lnTo>
                <a:lnTo>
                  <a:pt x="202761" y="399550"/>
                </a:lnTo>
                <a:lnTo>
                  <a:pt x="201047" y="406535"/>
                </a:lnTo>
                <a:lnTo>
                  <a:pt x="163820" y="422962"/>
                </a:lnTo>
                <a:lnTo>
                  <a:pt x="150425" y="424522"/>
                </a:lnTo>
                <a:lnTo>
                  <a:pt x="168532" y="447231"/>
                </a:lnTo>
                <a:lnTo>
                  <a:pt x="192481" y="465726"/>
                </a:lnTo>
                <a:lnTo>
                  <a:pt x="221570" y="478602"/>
                </a:lnTo>
                <a:lnTo>
                  <a:pt x="255098" y="484455"/>
                </a:lnTo>
                <a:lnTo>
                  <a:pt x="262458" y="486835"/>
                </a:lnTo>
                <a:lnTo>
                  <a:pt x="269118" y="490386"/>
                </a:lnTo>
                <a:lnTo>
                  <a:pt x="274375" y="495341"/>
                </a:lnTo>
                <a:lnTo>
                  <a:pt x="277529" y="501935"/>
                </a:lnTo>
                <a:lnTo>
                  <a:pt x="278464" y="508295"/>
                </a:lnTo>
                <a:lnTo>
                  <a:pt x="277529" y="515358"/>
                </a:lnTo>
                <a:lnTo>
                  <a:pt x="274725" y="521952"/>
                </a:lnTo>
                <a:lnTo>
                  <a:pt x="270053" y="526907"/>
                </a:lnTo>
                <a:lnTo>
                  <a:pt x="235008" y="550825"/>
                </a:lnTo>
                <a:lnTo>
                  <a:pt x="232961" y="551879"/>
                </a:lnTo>
                <a:close/>
              </a:path>
              <a:path w="809625" h="666750">
                <a:moveTo>
                  <a:pt x="800897" y="77413"/>
                </a:moveTo>
                <a:lnTo>
                  <a:pt x="773482" y="77413"/>
                </a:lnTo>
                <a:lnTo>
                  <a:pt x="775975" y="74915"/>
                </a:lnTo>
                <a:lnTo>
                  <a:pt x="778467" y="74915"/>
                </a:lnTo>
                <a:lnTo>
                  <a:pt x="783451" y="72418"/>
                </a:lnTo>
                <a:lnTo>
                  <a:pt x="793421" y="72418"/>
                </a:lnTo>
                <a:lnTo>
                  <a:pt x="800897" y="77413"/>
                </a:lnTo>
                <a:close/>
              </a:path>
              <a:path w="809625" h="666750">
                <a:moveTo>
                  <a:pt x="477729" y="619303"/>
                </a:moveTo>
                <a:lnTo>
                  <a:pt x="265069" y="619303"/>
                </a:lnTo>
                <a:lnTo>
                  <a:pt x="327044" y="614689"/>
                </a:lnTo>
                <a:lnTo>
                  <a:pt x="382359" y="603461"/>
                </a:lnTo>
                <a:lnTo>
                  <a:pt x="431366" y="586732"/>
                </a:lnTo>
                <a:lnTo>
                  <a:pt x="474415" y="565613"/>
                </a:lnTo>
                <a:lnTo>
                  <a:pt x="511857" y="541217"/>
                </a:lnTo>
                <a:lnTo>
                  <a:pt x="544042" y="514655"/>
                </a:lnTo>
                <a:lnTo>
                  <a:pt x="571320" y="487040"/>
                </a:lnTo>
                <a:lnTo>
                  <a:pt x="624237" y="413551"/>
                </a:lnTo>
                <a:lnTo>
                  <a:pt x="647856" y="366717"/>
                </a:lnTo>
                <a:lnTo>
                  <a:pt x="665382" y="320576"/>
                </a:lnTo>
                <a:lnTo>
                  <a:pt x="677301" y="276725"/>
                </a:lnTo>
                <a:lnTo>
                  <a:pt x="684097" y="236759"/>
                </a:lnTo>
                <a:lnTo>
                  <a:pt x="686254" y="194780"/>
                </a:lnTo>
                <a:lnTo>
                  <a:pt x="688474" y="174647"/>
                </a:lnTo>
                <a:lnTo>
                  <a:pt x="694666" y="161068"/>
                </a:lnTo>
                <a:lnTo>
                  <a:pt x="704128" y="151236"/>
                </a:lnTo>
                <a:lnTo>
                  <a:pt x="716161" y="142339"/>
                </a:lnTo>
                <a:lnTo>
                  <a:pt x="701209" y="142339"/>
                </a:lnTo>
                <a:lnTo>
                  <a:pt x="676441" y="119553"/>
                </a:lnTo>
                <a:lnTo>
                  <a:pt x="676908" y="111749"/>
                </a:lnTo>
                <a:lnTo>
                  <a:pt x="680179" y="104882"/>
                </a:lnTo>
                <a:lnTo>
                  <a:pt x="686254" y="99887"/>
                </a:lnTo>
                <a:lnTo>
                  <a:pt x="696222" y="94893"/>
                </a:lnTo>
                <a:lnTo>
                  <a:pt x="701207" y="89899"/>
                </a:lnTo>
                <a:lnTo>
                  <a:pt x="808825" y="89899"/>
                </a:lnTo>
                <a:lnTo>
                  <a:pt x="809621" y="96142"/>
                </a:lnTo>
                <a:lnTo>
                  <a:pt x="780220" y="145149"/>
                </a:lnTo>
                <a:lnTo>
                  <a:pt x="743849" y="180110"/>
                </a:lnTo>
                <a:lnTo>
                  <a:pt x="733607" y="187289"/>
                </a:lnTo>
                <a:lnTo>
                  <a:pt x="733542" y="203053"/>
                </a:lnTo>
                <a:lnTo>
                  <a:pt x="722623" y="285604"/>
                </a:lnTo>
                <a:lnTo>
                  <a:pt x="709620" y="334623"/>
                </a:lnTo>
                <a:lnTo>
                  <a:pt x="690594" y="386139"/>
                </a:lnTo>
                <a:lnTo>
                  <a:pt x="664783" y="438349"/>
                </a:lnTo>
                <a:lnTo>
                  <a:pt x="631427" y="489449"/>
                </a:lnTo>
                <a:lnTo>
                  <a:pt x="583443" y="544075"/>
                </a:lnTo>
                <a:lnTo>
                  <a:pt x="553060" y="570931"/>
                </a:lnTo>
                <a:lnTo>
                  <a:pt x="518036" y="596270"/>
                </a:lnTo>
                <a:lnTo>
                  <a:pt x="478150" y="619121"/>
                </a:lnTo>
                <a:lnTo>
                  <a:pt x="477729" y="619303"/>
                </a:lnTo>
                <a:close/>
              </a:path>
              <a:path w="809625" h="666750">
                <a:moveTo>
                  <a:pt x="399645" y="239730"/>
                </a:moveTo>
                <a:lnTo>
                  <a:pt x="397153" y="239730"/>
                </a:lnTo>
                <a:lnTo>
                  <a:pt x="345107" y="233018"/>
                </a:lnTo>
                <a:lnTo>
                  <a:pt x="295721" y="221500"/>
                </a:lnTo>
                <a:lnTo>
                  <a:pt x="248907" y="205265"/>
                </a:lnTo>
                <a:lnTo>
                  <a:pt x="204577" y="184399"/>
                </a:lnTo>
                <a:lnTo>
                  <a:pt x="162645" y="158990"/>
                </a:lnTo>
                <a:lnTo>
                  <a:pt x="123024" y="129126"/>
                </a:lnTo>
                <a:lnTo>
                  <a:pt x="85626" y="94893"/>
                </a:lnTo>
                <a:lnTo>
                  <a:pt x="156213" y="94893"/>
                </a:lnTo>
                <a:lnTo>
                  <a:pt x="165105" y="102785"/>
                </a:lnTo>
                <a:lnTo>
                  <a:pt x="202583" y="129708"/>
                </a:lnTo>
                <a:lnTo>
                  <a:pt x="242110" y="151913"/>
                </a:lnTo>
                <a:lnTo>
                  <a:pt x="283860" y="169357"/>
                </a:lnTo>
                <a:lnTo>
                  <a:pt x="328007" y="181996"/>
                </a:lnTo>
                <a:lnTo>
                  <a:pt x="374727" y="189786"/>
                </a:lnTo>
                <a:lnTo>
                  <a:pt x="424005" y="189786"/>
                </a:lnTo>
                <a:lnTo>
                  <a:pt x="424567" y="212261"/>
                </a:lnTo>
                <a:lnTo>
                  <a:pt x="422776" y="222874"/>
                </a:lnTo>
                <a:lnTo>
                  <a:pt x="417713" y="231614"/>
                </a:lnTo>
                <a:lnTo>
                  <a:pt x="409847" y="237545"/>
                </a:lnTo>
                <a:lnTo>
                  <a:pt x="399645" y="239730"/>
                </a:lnTo>
                <a:close/>
              </a:path>
              <a:path w="809625" h="666750">
                <a:moveTo>
                  <a:pt x="123010" y="284680"/>
                </a:moveTo>
                <a:lnTo>
                  <a:pt x="120518" y="284680"/>
                </a:lnTo>
                <a:lnTo>
                  <a:pt x="109809" y="282807"/>
                </a:lnTo>
                <a:lnTo>
                  <a:pt x="100268" y="280934"/>
                </a:lnTo>
                <a:lnTo>
                  <a:pt x="92129" y="279061"/>
                </a:lnTo>
                <a:lnTo>
                  <a:pt x="85626" y="277188"/>
                </a:lnTo>
                <a:lnTo>
                  <a:pt x="140206" y="277188"/>
                </a:lnTo>
                <a:lnTo>
                  <a:pt x="136094" y="280934"/>
                </a:lnTo>
                <a:lnTo>
                  <a:pt x="130019" y="283743"/>
                </a:lnTo>
                <a:lnTo>
                  <a:pt x="123010" y="284680"/>
                </a:lnTo>
                <a:close/>
              </a:path>
              <a:path w="809625" h="666750">
                <a:moveTo>
                  <a:pt x="265071" y="666749"/>
                </a:moveTo>
                <a:lnTo>
                  <a:pt x="211837" y="663773"/>
                </a:lnTo>
                <a:lnTo>
                  <a:pt x="159799" y="654923"/>
                </a:lnTo>
                <a:lnTo>
                  <a:pt x="108958" y="640319"/>
                </a:lnTo>
                <a:lnTo>
                  <a:pt x="59313" y="620082"/>
                </a:lnTo>
                <a:lnTo>
                  <a:pt x="10864" y="594331"/>
                </a:lnTo>
                <a:lnTo>
                  <a:pt x="0" y="574666"/>
                </a:lnTo>
                <a:lnTo>
                  <a:pt x="895" y="566862"/>
                </a:lnTo>
                <a:lnTo>
                  <a:pt x="4050" y="559917"/>
                </a:lnTo>
                <a:lnTo>
                  <a:pt x="9307" y="554376"/>
                </a:lnTo>
                <a:lnTo>
                  <a:pt x="15965" y="550708"/>
                </a:lnTo>
                <a:lnTo>
                  <a:pt x="23325" y="549382"/>
                </a:lnTo>
                <a:lnTo>
                  <a:pt x="25817" y="549382"/>
                </a:lnTo>
                <a:lnTo>
                  <a:pt x="31853" y="550825"/>
                </a:lnTo>
                <a:lnTo>
                  <a:pt x="38589" y="551567"/>
                </a:lnTo>
                <a:lnTo>
                  <a:pt x="45793" y="551840"/>
                </a:lnTo>
                <a:lnTo>
                  <a:pt x="232961" y="551879"/>
                </a:lnTo>
                <a:lnTo>
                  <a:pt x="197779" y="569983"/>
                </a:lnTo>
                <a:lnTo>
                  <a:pt x="158604" y="584498"/>
                </a:lnTo>
                <a:lnTo>
                  <a:pt x="118028" y="594331"/>
                </a:lnTo>
                <a:lnTo>
                  <a:pt x="153971" y="605607"/>
                </a:lnTo>
                <a:lnTo>
                  <a:pt x="190614" y="613372"/>
                </a:lnTo>
                <a:lnTo>
                  <a:pt x="227725" y="617859"/>
                </a:lnTo>
                <a:lnTo>
                  <a:pt x="265069" y="619303"/>
                </a:lnTo>
                <a:lnTo>
                  <a:pt x="477729" y="619303"/>
                </a:lnTo>
                <a:lnTo>
                  <a:pt x="433157" y="638540"/>
                </a:lnTo>
                <a:lnTo>
                  <a:pt x="382810" y="653582"/>
                </a:lnTo>
                <a:lnTo>
                  <a:pt x="326863" y="663300"/>
                </a:lnTo>
                <a:lnTo>
                  <a:pt x="265071" y="66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3107501" y="1084998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75" y="1771649"/>
                </a:moveTo>
                <a:lnTo>
                  <a:pt x="0" y="884575"/>
                </a:lnTo>
                <a:lnTo>
                  <a:pt x="884575" y="0"/>
                </a:lnTo>
                <a:lnTo>
                  <a:pt x="1771649" y="884575"/>
                </a:lnTo>
                <a:lnTo>
                  <a:pt x="884575" y="17716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3703111" y="1853976"/>
            <a:ext cx="143510" cy="429895"/>
          </a:xfrm>
          <a:custGeom>
            <a:avLst/>
            <a:gdLst/>
            <a:ahLst/>
            <a:cxnLst/>
            <a:rect l="l" t="t" r="r" b="b"/>
            <a:pathLst>
              <a:path w="143509" h="429894">
                <a:moveTo>
                  <a:pt x="120610" y="429676"/>
                </a:moveTo>
                <a:lnTo>
                  <a:pt x="25127" y="429676"/>
                </a:lnTo>
                <a:lnTo>
                  <a:pt x="14841" y="428970"/>
                </a:lnTo>
                <a:lnTo>
                  <a:pt x="6910" y="424023"/>
                </a:lnTo>
                <a:lnTo>
                  <a:pt x="1806" y="416249"/>
                </a:lnTo>
                <a:lnTo>
                  <a:pt x="0" y="407062"/>
                </a:lnTo>
                <a:lnTo>
                  <a:pt x="0" y="22614"/>
                </a:lnTo>
                <a:lnTo>
                  <a:pt x="2159" y="13780"/>
                </a:lnTo>
                <a:lnTo>
                  <a:pt x="7852" y="6595"/>
                </a:lnTo>
                <a:lnTo>
                  <a:pt x="15900" y="1766"/>
                </a:lnTo>
                <a:lnTo>
                  <a:pt x="25127" y="0"/>
                </a:lnTo>
                <a:lnTo>
                  <a:pt x="120610" y="0"/>
                </a:lnTo>
                <a:lnTo>
                  <a:pt x="129444" y="706"/>
                </a:lnTo>
                <a:lnTo>
                  <a:pt x="136629" y="5653"/>
                </a:lnTo>
                <a:lnTo>
                  <a:pt x="141458" y="13427"/>
                </a:lnTo>
                <a:lnTo>
                  <a:pt x="143225" y="22614"/>
                </a:lnTo>
                <a:lnTo>
                  <a:pt x="143225" y="47741"/>
                </a:lnTo>
                <a:lnTo>
                  <a:pt x="47740" y="47741"/>
                </a:lnTo>
                <a:lnTo>
                  <a:pt x="47740" y="381934"/>
                </a:lnTo>
                <a:lnTo>
                  <a:pt x="143225" y="381934"/>
                </a:lnTo>
                <a:lnTo>
                  <a:pt x="143225" y="407062"/>
                </a:lnTo>
                <a:lnTo>
                  <a:pt x="142518" y="415896"/>
                </a:lnTo>
                <a:lnTo>
                  <a:pt x="137571" y="423080"/>
                </a:lnTo>
                <a:lnTo>
                  <a:pt x="129797" y="427910"/>
                </a:lnTo>
                <a:lnTo>
                  <a:pt x="120610" y="429676"/>
                </a:lnTo>
                <a:close/>
              </a:path>
              <a:path w="143509" h="429894">
                <a:moveTo>
                  <a:pt x="143225" y="381934"/>
                </a:moveTo>
                <a:lnTo>
                  <a:pt x="95483" y="381934"/>
                </a:lnTo>
                <a:lnTo>
                  <a:pt x="95483" y="47741"/>
                </a:lnTo>
                <a:lnTo>
                  <a:pt x="143225" y="47741"/>
                </a:lnTo>
                <a:lnTo>
                  <a:pt x="143225" y="381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3109" y="1660496"/>
            <a:ext cx="143225" cy="143225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3582498" y="1562505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696023" y="439724"/>
                </a:moveTo>
                <a:lnTo>
                  <a:pt x="690168" y="397535"/>
                </a:lnTo>
                <a:lnTo>
                  <a:pt x="673354" y="359676"/>
                </a:lnTo>
                <a:lnTo>
                  <a:pt x="653910" y="336702"/>
                </a:lnTo>
                <a:lnTo>
                  <a:pt x="648284" y="330060"/>
                </a:lnTo>
                <a:lnTo>
                  <a:pt x="648284" y="439724"/>
                </a:lnTo>
                <a:lnTo>
                  <a:pt x="648284" y="673417"/>
                </a:lnTo>
                <a:lnTo>
                  <a:pt x="600532" y="673417"/>
                </a:lnTo>
                <a:lnTo>
                  <a:pt x="600532" y="482447"/>
                </a:lnTo>
                <a:lnTo>
                  <a:pt x="593039" y="445262"/>
                </a:lnTo>
                <a:lnTo>
                  <a:pt x="585914" y="434708"/>
                </a:lnTo>
                <a:lnTo>
                  <a:pt x="572579" y="414909"/>
                </a:lnTo>
                <a:lnTo>
                  <a:pt x="542226" y="394462"/>
                </a:lnTo>
                <a:lnTo>
                  <a:pt x="505053" y="386956"/>
                </a:lnTo>
                <a:lnTo>
                  <a:pt x="467868" y="394462"/>
                </a:lnTo>
                <a:lnTo>
                  <a:pt x="437527" y="414909"/>
                </a:lnTo>
                <a:lnTo>
                  <a:pt x="417068" y="445262"/>
                </a:lnTo>
                <a:lnTo>
                  <a:pt x="409575" y="482447"/>
                </a:lnTo>
                <a:lnTo>
                  <a:pt x="409575" y="673417"/>
                </a:lnTo>
                <a:lnTo>
                  <a:pt x="359308" y="673417"/>
                </a:lnTo>
                <a:lnTo>
                  <a:pt x="359308" y="339217"/>
                </a:lnTo>
                <a:lnTo>
                  <a:pt x="409575" y="339217"/>
                </a:lnTo>
                <a:lnTo>
                  <a:pt x="409575" y="361835"/>
                </a:lnTo>
                <a:lnTo>
                  <a:pt x="410514" y="368896"/>
                </a:lnTo>
                <a:lnTo>
                  <a:pt x="413334" y="375018"/>
                </a:lnTo>
                <a:lnTo>
                  <a:pt x="418045" y="380212"/>
                </a:lnTo>
                <a:lnTo>
                  <a:pt x="424649" y="384441"/>
                </a:lnTo>
                <a:lnTo>
                  <a:pt x="427151" y="384441"/>
                </a:lnTo>
                <a:lnTo>
                  <a:pt x="429666" y="386956"/>
                </a:lnTo>
                <a:lnTo>
                  <a:pt x="437210" y="386956"/>
                </a:lnTo>
                <a:lnTo>
                  <a:pt x="444741" y="384441"/>
                </a:lnTo>
                <a:lnTo>
                  <a:pt x="449770" y="379425"/>
                </a:lnTo>
                <a:lnTo>
                  <a:pt x="459828" y="366852"/>
                </a:lnTo>
                <a:lnTo>
                  <a:pt x="476631" y="353669"/>
                </a:lnTo>
                <a:lnTo>
                  <a:pt x="496252" y="344246"/>
                </a:lnTo>
                <a:lnTo>
                  <a:pt x="515378" y="339217"/>
                </a:lnTo>
                <a:lnTo>
                  <a:pt x="517779" y="338594"/>
                </a:lnTo>
                <a:lnTo>
                  <a:pt x="540232" y="336702"/>
                </a:lnTo>
                <a:lnTo>
                  <a:pt x="552792" y="336702"/>
                </a:lnTo>
                <a:lnTo>
                  <a:pt x="597395" y="352806"/>
                </a:lnTo>
                <a:lnTo>
                  <a:pt x="642315" y="406349"/>
                </a:lnTo>
                <a:lnTo>
                  <a:pt x="648284" y="439724"/>
                </a:lnTo>
                <a:lnTo>
                  <a:pt x="648284" y="330060"/>
                </a:lnTo>
                <a:lnTo>
                  <a:pt x="646633" y="328104"/>
                </a:lnTo>
                <a:lnTo>
                  <a:pt x="621525" y="311581"/>
                </a:lnTo>
                <a:lnTo>
                  <a:pt x="611111" y="304723"/>
                </a:lnTo>
                <a:lnTo>
                  <a:pt x="567880" y="291477"/>
                </a:lnTo>
                <a:lnTo>
                  <a:pt x="540232" y="288963"/>
                </a:lnTo>
                <a:lnTo>
                  <a:pt x="517728" y="290372"/>
                </a:lnTo>
                <a:lnTo>
                  <a:pt x="495947" y="294614"/>
                </a:lnTo>
                <a:lnTo>
                  <a:pt x="475564" y="301688"/>
                </a:lnTo>
                <a:lnTo>
                  <a:pt x="457314" y="311581"/>
                </a:lnTo>
                <a:lnTo>
                  <a:pt x="454088" y="303136"/>
                </a:lnTo>
                <a:lnTo>
                  <a:pt x="448513" y="296811"/>
                </a:lnTo>
                <a:lnTo>
                  <a:pt x="441058" y="292849"/>
                </a:lnTo>
                <a:lnTo>
                  <a:pt x="432181" y="291477"/>
                </a:lnTo>
                <a:lnTo>
                  <a:pt x="336702" y="291477"/>
                </a:lnTo>
                <a:lnTo>
                  <a:pt x="327469" y="293243"/>
                </a:lnTo>
                <a:lnTo>
                  <a:pt x="319430" y="298069"/>
                </a:lnTo>
                <a:lnTo>
                  <a:pt x="313728" y="305257"/>
                </a:lnTo>
                <a:lnTo>
                  <a:pt x="311569" y="314096"/>
                </a:lnTo>
                <a:lnTo>
                  <a:pt x="311569" y="698538"/>
                </a:lnTo>
                <a:lnTo>
                  <a:pt x="313385" y="707720"/>
                </a:lnTo>
                <a:lnTo>
                  <a:pt x="318477" y="715505"/>
                </a:lnTo>
                <a:lnTo>
                  <a:pt x="326415" y="720445"/>
                </a:lnTo>
                <a:lnTo>
                  <a:pt x="336702" y="721156"/>
                </a:lnTo>
                <a:lnTo>
                  <a:pt x="432181" y="721156"/>
                </a:lnTo>
                <a:lnTo>
                  <a:pt x="441413" y="719391"/>
                </a:lnTo>
                <a:lnTo>
                  <a:pt x="449453" y="714552"/>
                </a:lnTo>
                <a:lnTo>
                  <a:pt x="455155" y="707377"/>
                </a:lnTo>
                <a:lnTo>
                  <a:pt x="457314" y="698538"/>
                </a:lnTo>
                <a:lnTo>
                  <a:pt x="457314" y="673417"/>
                </a:lnTo>
                <a:lnTo>
                  <a:pt x="457314" y="482447"/>
                </a:lnTo>
                <a:lnTo>
                  <a:pt x="461238" y="463321"/>
                </a:lnTo>
                <a:lnTo>
                  <a:pt x="471754" y="448208"/>
                </a:lnTo>
                <a:lnTo>
                  <a:pt x="486994" y="438277"/>
                </a:lnTo>
                <a:lnTo>
                  <a:pt x="505053" y="434708"/>
                </a:lnTo>
                <a:lnTo>
                  <a:pt x="524179" y="438632"/>
                </a:lnTo>
                <a:lnTo>
                  <a:pt x="539292" y="449148"/>
                </a:lnTo>
                <a:lnTo>
                  <a:pt x="549224" y="464388"/>
                </a:lnTo>
                <a:lnTo>
                  <a:pt x="552792" y="482447"/>
                </a:lnTo>
                <a:lnTo>
                  <a:pt x="552792" y="698538"/>
                </a:lnTo>
                <a:lnTo>
                  <a:pt x="554558" y="707720"/>
                </a:lnTo>
                <a:lnTo>
                  <a:pt x="559396" y="715505"/>
                </a:lnTo>
                <a:lnTo>
                  <a:pt x="566572" y="720445"/>
                </a:lnTo>
                <a:lnTo>
                  <a:pt x="575411" y="721156"/>
                </a:lnTo>
                <a:lnTo>
                  <a:pt x="673404" y="721156"/>
                </a:lnTo>
                <a:lnTo>
                  <a:pt x="682599" y="719391"/>
                </a:lnTo>
                <a:lnTo>
                  <a:pt x="690372" y="714552"/>
                </a:lnTo>
                <a:lnTo>
                  <a:pt x="695312" y="707377"/>
                </a:lnTo>
                <a:lnTo>
                  <a:pt x="696023" y="698538"/>
                </a:lnTo>
                <a:lnTo>
                  <a:pt x="696023" y="673417"/>
                </a:lnTo>
                <a:lnTo>
                  <a:pt x="696023" y="439724"/>
                </a:lnTo>
                <a:close/>
              </a:path>
              <a:path w="819150" h="819150">
                <a:moveTo>
                  <a:pt x="819150" y="123126"/>
                </a:moveTo>
                <a:lnTo>
                  <a:pt x="809447" y="76682"/>
                </a:lnTo>
                <a:lnTo>
                  <a:pt x="789673" y="47739"/>
                </a:lnTo>
                <a:lnTo>
                  <a:pt x="783018" y="38011"/>
                </a:lnTo>
                <a:lnTo>
                  <a:pt x="768896" y="28308"/>
                </a:lnTo>
                <a:lnTo>
                  <a:pt x="768896" y="123126"/>
                </a:lnTo>
                <a:lnTo>
                  <a:pt x="768896" y="698538"/>
                </a:lnTo>
                <a:lnTo>
                  <a:pt x="763155" y="726884"/>
                </a:lnTo>
                <a:lnTo>
                  <a:pt x="747534" y="750049"/>
                </a:lnTo>
                <a:lnTo>
                  <a:pt x="724369" y="765670"/>
                </a:lnTo>
                <a:lnTo>
                  <a:pt x="696023" y="771410"/>
                </a:lnTo>
                <a:lnTo>
                  <a:pt x="120599" y="771410"/>
                </a:lnTo>
                <a:lnTo>
                  <a:pt x="92252" y="765670"/>
                </a:lnTo>
                <a:lnTo>
                  <a:pt x="69100" y="750049"/>
                </a:lnTo>
                <a:lnTo>
                  <a:pt x="53467" y="726884"/>
                </a:lnTo>
                <a:lnTo>
                  <a:pt x="47739" y="698538"/>
                </a:lnTo>
                <a:lnTo>
                  <a:pt x="47739" y="123126"/>
                </a:lnTo>
                <a:lnTo>
                  <a:pt x="53467" y="94742"/>
                </a:lnTo>
                <a:lnTo>
                  <a:pt x="69088" y="71297"/>
                </a:lnTo>
                <a:lnTo>
                  <a:pt x="92252" y="54927"/>
                </a:lnTo>
                <a:lnTo>
                  <a:pt x="120599" y="47739"/>
                </a:lnTo>
                <a:lnTo>
                  <a:pt x="696023" y="47739"/>
                </a:lnTo>
                <a:lnTo>
                  <a:pt x="724369" y="53517"/>
                </a:lnTo>
                <a:lnTo>
                  <a:pt x="747534" y="69418"/>
                </a:lnTo>
                <a:lnTo>
                  <a:pt x="763155" y="93319"/>
                </a:lnTo>
                <a:lnTo>
                  <a:pt x="768896" y="123126"/>
                </a:lnTo>
                <a:lnTo>
                  <a:pt x="768896" y="28308"/>
                </a:lnTo>
                <a:lnTo>
                  <a:pt x="743877" y="11112"/>
                </a:lnTo>
                <a:lnTo>
                  <a:pt x="696023" y="0"/>
                </a:lnTo>
                <a:lnTo>
                  <a:pt x="120599" y="0"/>
                </a:lnTo>
                <a:lnTo>
                  <a:pt x="74193" y="9702"/>
                </a:lnTo>
                <a:lnTo>
                  <a:pt x="35801" y="36118"/>
                </a:lnTo>
                <a:lnTo>
                  <a:pt x="9652" y="75260"/>
                </a:lnTo>
                <a:lnTo>
                  <a:pt x="0" y="123126"/>
                </a:lnTo>
                <a:lnTo>
                  <a:pt x="0" y="698538"/>
                </a:lnTo>
                <a:lnTo>
                  <a:pt x="9652" y="744943"/>
                </a:lnTo>
                <a:lnTo>
                  <a:pt x="35801" y="783348"/>
                </a:lnTo>
                <a:lnTo>
                  <a:pt x="74193" y="809485"/>
                </a:lnTo>
                <a:lnTo>
                  <a:pt x="120599" y="819150"/>
                </a:lnTo>
                <a:lnTo>
                  <a:pt x="696023" y="819150"/>
                </a:lnTo>
                <a:lnTo>
                  <a:pt x="742467" y="809485"/>
                </a:lnTo>
                <a:lnTo>
                  <a:pt x="781138" y="783348"/>
                </a:lnTo>
                <a:lnTo>
                  <a:pt x="789495" y="771410"/>
                </a:lnTo>
                <a:lnTo>
                  <a:pt x="808037" y="744943"/>
                </a:lnTo>
                <a:lnTo>
                  <a:pt x="819150" y="698538"/>
                </a:lnTo>
                <a:lnTo>
                  <a:pt x="819150" y="1231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1125001" y="1084998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7074" y="1771649"/>
                </a:moveTo>
                <a:lnTo>
                  <a:pt x="0" y="884575"/>
                </a:lnTo>
                <a:lnTo>
                  <a:pt x="887073" y="0"/>
                </a:lnTo>
                <a:lnTo>
                  <a:pt x="1771649" y="884575"/>
                </a:lnTo>
                <a:lnTo>
                  <a:pt x="887074" y="1771649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1604993" y="1562505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577926" y="409536"/>
                </a:moveTo>
                <a:lnTo>
                  <a:pt x="571919" y="364782"/>
                </a:lnTo>
                <a:lnTo>
                  <a:pt x="554939" y="324573"/>
                </a:lnTo>
                <a:lnTo>
                  <a:pt x="530186" y="292544"/>
                </a:lnTo>
                <a:lnTo>
                  <a:pt x="530186" y="409536"/>
                </a:lnTo>
                <a:lnTo>
                  <a:pt x="520877" y="455930"/>
                </a:lnTo>
                <a:lnTo>
                  <a:pt x="495325" y="494334"/>
                </a:lnTo>
                <a:lnTo>
                  <a:pt x="457047" y="520471"/>
                </a:lnTo>
                <a:lnTo>
                  <a:pt x="409575" y="530136"/>
                </a:lnTo>
                <a:lnTo>
                  <a:pt x="363169" y="520827"/>
                </a:lnTo>
                <a:lnTo>
                  <a:pt x="324777" y="495274"/>
                </a:lnTo>
                <a:lnTo>
                  <a:pt x="298627" y="456996"/>
                </a:lnTo>
                <a:lnTo>
                  <a:pt x="288963" y="409536"/>
                </a:lnTo>
                <a:lnTo>
                  <a:pt x="298272" y="363169"/>
                </a:lnTo>
                <a:lnTo>
                  <a:pt x="323824" y="325056"/>
                </a:lnTo>
                <a:lnTo>
                  <a:pt x="362102" y="299656"/>
                </a:lnTo>
                <a:lnTo>
                  <a:pt x="409575" y="291452"/>
                </a:lnTo>
                <a:lnTo>
                  <a:pt x="455980" y="300710"/>
                </a:lnTo>
                <a:lnTo>
                  <a:pt x="494385" y="325996"/>
                </a:lnTo>
                <a:lnTo>
                  <a:pt x="520522" y="363524"/>
                </a:lnTo>
                <a:lnTo>
                  <a:pt x="530186" y="409536"/>
                </a:lnTo>
                <a:lnTo>
                  <a:pt x="530186" y="292544"/>
                </a:lnTo>
                <a:lnTo>
                  <a:pt x="494538" y="264185"/>
                </a:lnTo>
                <a:lnTo>
                  <a:pt x="454329" y="247205"/>
                </a:lnTo>
                <a:lnTo>
                  <a:pt x="409575" y="241198"/>
                </a:lnTo>
                <a:lnTo>
                  <a:pt x="364820" y="247205"/>
                </a:lnTo>
                <a:lnTo>
                  <a:pt x="324612" y="264185"/>
                </a:lnTo>
                <a:lnTo>
                  <a:pt x="290537" y="290499"/>
                </a:lnTo>
                <a:lnTo>
                  <a:pt x="264210" y="324573"/>
                </a:lnTo>
                <a:lnTo>
                  <a:pt x="247230" y="364782"/>
                </a:lnTo>
                <a:lnTo>
                  <a:pt x="241223" y="409536"/>
                </a:lnTo>
                <a:lnTo>
                  <a:pt x="247230" y="454279"/>
                </a:lnTo>
                <a:lnTo>
                  <a:pt x="264210" y="494487"/>
                </a:lnTo>
                <a:lnTo>
                  <a:pt x="290537" y="528561"/>
                </a:lnTo>
                <a:lnTo>
                  <a:pt x="324612" y="554888"/>
                </a:lnTo>
                <a:lnTo>
                  <a:pt x="364820" y="571855"/>
                </a:lnTo>
                <a:lnTo>
                  <a:pt x="409575" y="577875"/>
                </a:lnTo>
                <a:lnTo>
                  <a:pt x="454329" y="571855"/>
                </a:lnTo>
                <a:lnTo>
                  <a:pt x="494538" y="554888"/>
                </a:lnTo>
                <a:lnTo>
                  <a:pt x="526580" y="530136"/>
                </a:lnTo>
                <a:lnTo>
                  <a:pt x="554939" y="494487"/>
                </a:lnTo>
                <a:lnTo>
                  <a:pt x="571919" y="454279"/>
                </a:lnTo>
                <a:lnTo>
                  <a:pt x="577926" y="409536"/>
                </a:lnTo>
                <a:close/>
              </a:path>
              <a:path w="819150" h="819150">
                <a:moveTo>
                  <a:pt x="723671" y="218579"/>
                </a:moveTo>
                <a:lnTo>
                  <a:pt x="713968" y="172186"/>
                </a:lnTo>
                <a:lnTo>
                  <a:pt x="695756" y="145719"/>
                </a:lnTo>
                <a:lnTo>
                  <a:pt x="687552" y="133794"/>
                </a:lnTo>
                <a:lnTo>
                  <a:pt x="673417" y="124358"/>
                </a:lnTo>
                <a:lnTo>
                  <a:pt x="673417" y="218579"/>
                </a:lnTo>
                <a:lnTo>
                  <a:pt x="673417" y="602996"/>
                </a:lnTo>
                <a:lnTo>
                  <a:pt x="667677" y="631342"/>
                </a:lnTo>
                <a:lnTo>
                  <a:pt x="652056" y="654494"/>
                </a:lnTo>
                <a:lnTo>
                  <a:pt x="628891" y="670128"/>
                </a:lnTo>
                <a:lnTo>
                  <a:pt x="600544" y="675855"/>
                </a:lnTo>
                <a:lnTo>
                  <a:pt x="216090" y="675855"/>
                </a:lnTo>
                <a:lnTo>
                  <a:pt x="187744" y="670128"/>
                </a:lnTo>
                <a:lnTo>
                  <a:pt x="164579" y="654494"/>
                </a:lnTo>
                <a:lnTo>
                  <a:pt x="148958" y="631342"/>
                </a:lnTo>
                <a:lnTo>
                  <a:pt x="143230" y="602996"/>
                </a:lnTo>
                <a:lnTo>
                  <a:pt x="143230" y="218579"/>
                </a:lnTo>
                <a:lnTo>
                  <a:pt x="148958" y="190246"/>
                </a:lnTo>
                <a:lnTo>
                  <a:pt x="164579" y="167081"/>
                </a:lnTo>
                <a:lnTo>
                  <a:pt x="187744" y="151460"/>
                </a:lnTo>
                <a:lnTo>
                  <a:pt x="216090" y="145719"/>
                </a:lnTo>
                <a:lnTo>
                  <a:pt x="600544" y="145719"/>
                </a:lnTo>
                <a:lnTo>
                  <a:pt x="628891" y="151460"/>
                </a:lnTo>
                <a:lnTo>
                  <a:pt x="652056" y="167081"/>
                </a:lnTo>
                <a:lnTo>
                  <a:pt x="667677" y="190246"/>
                </a:lnTo>
                <a:lnTo>
                  <a:pt x="673417" y="218579"/>
                </a:lnTo>
                <a:lnTo>
                  <a:pt x="673417" y="124358"/>
                </a:lnTo>
                <a:lnTo>
                  <a:pt x="648398" y="107645"/>
                </a:lnTo>
                <a:lnTo>
                  <a:pt x="600544" y="97980"/>
                </a:lnTo>
                <a:lnTo>
                  <a:pt x="216090" y="97980"/>
                </a:lnTo>
                <a:lnTo>
                  <a:pt x="169684" y="107645"/>
                </a:lnTo>
                <a:lnTo>
                  <a:pt x="131292" y="133794"/>
                </a:lnTo>
                <a:lnTo>
                  <a:pt x="105143" y="172186"/>
                </a:lnTo>
                <a:lnTo>
                  <a:pt x="95478" y="218579"/>
                </a:lnTo>
                <a:lnTo>
                  <a:pt x="95478" y="602996"/>
                </a:lnTo>
                <a:lnTo>
                  <a:pt x="105143" y="649401"/>
                </a:lnTo>
                <a:lnTo>
                  <a:pt x="131292" y="687793"/>
                </a:lnTo>
                <a:lnTo>
                  <a:pt x="169684" y="713930"/>
                </a:lnTo>
                <a:lnTo>
                  <a:pt x="216090" y="723595"/>
                </a:lnTo>
                <a:lnTo>
                  <a:pt x="600544" y="723595"/>
                </a:lnTo>
                <a:lnTo>
                  <a:pt x="646988" y="713930"/>
                </a:lnTo>
                <a:lnTo>
                  <a:pt x="685660" y="687793"/>
                </a:lnTo>
                <a:lnTo>
                  <a:pt x="694016" y="675855"/>
                </a:lnTo>
                <a:lnTo>
                  <a:pt x="712558" y="649401"/>
                </a:lnTo>
                <a:lnTo>
                  <a:pt x="723671" y="602996"/>
                </a:lnTo>
                <a:lnTo>
                  <a:pt x="723671" y="218579"/>
                </a:lnTo>
                <a:close/>
              </a:path>
              <a:path w="819150" h="819150">
                <a:moveTo>
                  <a:pt x="819150" y="120599"/>
                </a:moveTo>
                <a:lnTo>
                  <a:pt x="809840" y="74193"/>
                </a:lnTo>
                <a:lnTo>
                  <a:pt x="792226" y="47739"/>
                </a:lnTo>
                <a:lnTo>
                  <a:pt x="784288" y="35801"/>
                </a:lnTo>
                <a:lnTo>
                  <a:pt x="771410" y="27012"/>
                </a:lnTo>
                <a:lnTo>
                  <a:pt x="771410" y="120599"/>
                </a:lnTo>
                <a:lnTo>
                  <a:pt x="771410" y="700976"/>
                </a:lnTo>
                <a:lnTo>
                  <a:pt x="765670" y="729284"/>
                </a:lnTo>
                <a:lnTo>
                  <a:pt x="750049" y="752170"/>
                </a:lnTo>
                <a:lnTo>
                  <a:pt x="726884" y="767054"/>
                </a:lnTo>
                <a:lnTo>
                  <a:pt x="698538" y="771334"/>
                </a:lnTo>
                <a:lnTo>
                  <a:pt x="120611" y="771334"/>
                </a:lnTo>
                <a:lnTo>
                  <a:pt x="92265" y="765632"/>
                </a:lnTo>
                <a:lnTo>
                  <a:pt x="69100" y="750290"/>
                </a:lnTo>
                <a:lnTo>
                  <a:pt x="53479" y="727875"/>
                </a:lnTo>
                <a:lnTo>
                  <a:pt x="47739" y="700976"/>
                </a:lnTo>
                <a:lnTo>
                  <a:pt x="47739" y="120599"/>
                </a:lnTo>
                <a:lnTo>
                  <a:pt x="53479" y="92252"/>
                </a:lnTo>
                <a:lnTo>
                  <a:pt x="69100" y="69088"/>
                </a:lnTo>
                <a:lnTo>
                  <a:pt x="92265" y="53467"/>
                </a:lnTo>
                <a:lnTo>
                  <a:pt x="120611" y="47739"/>
                </a:lnTo>
                <a:lnTo>
                  <a:pt x="698538" y="47739"/>
                </a:lnTo>
                <a:lnTo>
                  <a:pt x="726884" y="53467"/>
                </a:lnTo>
                <a:lnTo>
                  <a:pt x="750049" y="69088"/>
                </a:lnTo>
                <a:lnTo>
                  <a:pt x="765670" y="92252"/>
                </a:lnTo>
                <a:lnTo>
                  <a:pt x="771410" y="120599"/>
                </a:lnTo>
                <a:lnTo>
                  <a:pt x="771410" y="27012"/>
                </a:lnTo>
                <a:lnTo>
                  <a:pt x="746010" y="9652"/>
                </a:lnTo>
                <a:lnTo>
                  <a:pt x="698538" y="0"/>
                </a:lnTo>
                <a:lnTo>
                  <a:pt x="120611" y="0"/>
                </a:lnTo>
                <a:lnTo>
                  <a:pt x="74206" y="9309"/>
                </a:lnTo>
                <a:lnTo>
                  <a:pt x="35801" y="34861"/>
                </a:lnTo>
                <a:lnTo>
                  <a:pt x="9664" y="73139"/>
                </a:lnTo>
                <a:lnTo>
                  <a:pt x="0" y="120599"/>
                </a:lnTo>
                <a:lnTo>
                  <a:pt x="0" y="700976"/>
                </a:lnTo>
                <a:lnTo>
                  <a:pt x="9309" y="747344"/>
                </a:lnTo>
                <a:lnTo>
                  <a:pt x="34861" y="785456"/>
                </a:lnTo>
                <a:lnTo>
                  <a:pt x="73139" y="810856"/>
                </a:lnTo>
                <a:lnTo>
                  <a:pt x="120611" y="819061"/>
                </a:lnTo>
                <a:lnTo>
                  <a:pt x="698538" y="819061"/>
                </a:lnTo>
                <a:lnTo>
                  <a:pt x="744943" y="809802"/>
                </a:lnTo>
                <a:lnTo>
                  <a:pt x="783348" y="784517"/>
                </a:lnTo>
                <a:lnTo>
                  <a:pt x="792530" y="771334"/>
                </a:lnTo>
                <a:lnTo>
                  <a:pt x="809498" y="746988"/>
                </a:lnTo>
                <a:lnTo>
                  <a:pt x="819150" y="700976"/>
                </a:lnTo>
                <a:lnTo>
                  <a:pt x="819150" y="120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35186" y="1755960"/>
            <a:ext cx="95483" cy="979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38308" y="1928543"/>
            <a:ext cx="14211382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75019" y="1244788"/>
            <a:ext cx="7337960" cy="962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88490" y="4113080"/>
            <a:ext cx="10111019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32499" y="8057499"/>
            <a:ext cx="3476625" cy="2230120"/>
            <a:chOff x="8132499" y="8057499"/>
            <a:chExt cx="3476625" cy="2230120"/>
          </a:xfrm>
        </p:grpSpPr>
        <p:sp>
          <p:nvSpPr>
            <p:cNvPr id="4" name="object 4"/>
            <p:cNvSpPr/>
            <p:nvPr/>
          </p:nvSpPr>
          <p:spPr>
            <a:xfrm>
              <a:off x="8716815" y="8595250"/>
              <a:ext cx="2892425" cy="1692275"/>
            </a:xfrm>
            <a:custGeom>
              <a:avLst/>
              <a:gdLst/>
              <a:ahLst/>
              <a:cxnLst/>
              <a:rect l="l" t="t" r="r" b="b"/>
              <a:pathLst>
                <a:path w="2892425" h="1692275">
                  <a:moveTo>
                    <a:pt x="2401122" y="1691748"/>
                  </a:moveTo>
                  <a:lnTo>
                    <a:pt x="0" y="1691748"/>
                  </a:lnTo>
                  <a:lnTo>
                    <a:pt x="1691748" y="0"/>
                  </a:lnTo>
                  <a:lnTo>
                    <a:pt x="2892309" y="1200560"/>
                  </a:lnTo>
                  <a:lnTo>
                    <a:pt x="2401122" y="169174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32499" y="8057499"/>
              <a:ext cx="2371725" cy="2230120"/>
            </a:xfrm>
            <a:custGeom>
              <a:avLst/>
              <a:gdLst/>
              <a:ahLst/>
              <a:cxnLst/>
              <a:rect l="l" t="t" r="r" b="b"/>
              <a:pathLst>
                <a:path w="2371725" h="2230120">
                  <a:moveTo>
                    <a:pt x="774403" y="2229499"/>
                  </a:moveTo>
                  <a:lnTo>
                    <a:pt x="490625" y="2229499"/>
                  </a:lnTo>
                  <a:lnTo>
                    <a:pt x="0" y="1740812"/>
                  </a:lnTo>
                  <a:lnTo>
                    <a:pt x="1738312" y="0"/>
                  </a:lnTo>
                  <a:lnTo>
                    <a:pt x="2371108" y="632795"/>
                  </a:lnTo>
                  <a:lnTo>
                    <a:pt x="774403" y="222949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900000" y="6900000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7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7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3552" y="2913227"/>
            <a:ext cx="7330440" cy="267716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1405"/>
              </a:spcBef>
            </a:pPr>
            <a:r>
              <a:rPr sz="6500" spc="190" dirty="0"/>
              <a:t>The </a:t>
            </a:r>
            <a:r>
              <a:rPr sz="6500" spc="80" dirty="0"/>
              <a:t>Rapid </a:t>
            </a:r>
            <a:r>
              <a:rPr sz="6500" spc="85" dirty="0"/>
              <a:t> </a:t>
            </a:r>
            <a:r>
              <a:rPr sz="6500" spc="140" dirty="0"/>
              <a:t>Advancements</a:t>
            </a:r>
            <a:r>
              <a:rPr sz="6500" spc="-40" dirty="0"/>
              <a:t> </a:t>
            </a:r>
            <a:r>
              <a:rPr sz="6500" spc="185" dirty="0"/>
              <a:t>of</a:t>
            </a:r>
            <a:r>
              <a:rPr sz="6500" spc="-40" dirty="0"/>
              <a:t> </a:t>
            </a:r>
            <a:r>
              <a:rPr sz="6500" spc="5" dirty="0"/>
              <a:t>AI </a:t>
            </a:r>
            <a:r>
              <a:rPr sz="6500" spc="-1415" dirty="0"/>
              <a:t> </a:t>
            </a:r>
            <a:r>
              <a:rPr sz="6500" spc="50" dirty="0"/>
              <a:t>Pros</a:t>
            </a:r>
            <a:r>
              <a:rPr sz="6500" spc="-20" dirty="0"/>
              <a:t> </a:t>
            </a:r>
            <a:r>
              <a:rPr sz="6500" spc="155" dirty="0"/>
              <a:t>and</a:t>
            </a:r>
            <a:r>
              <a:rPr sz="6500" spc="-15" dirty="0"/>
              <a:t> </a:t>
            </a:r>
            <a:r>
              <a:rPr sz="6500" spc="145" dirty="0"/>
              <a:t>Cons</a:t>
            </a:r>
            <a:endParaRPr sz="6500"/>
          </a:p>
        </p:txBody>
      </p:sp>
      <p:grpSp>
        <p:nvGrpSpPr>
          <p:cNvPr id="9" name="object 9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231273" y="7896777"/>
            <a:ext cx="2437130" cy="99631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350" spc="-390" dirty="0">
                <a:solidFill>
                  <a:srgbClr val="F5ECEC"/>
                </a:solidFill>
                <a:latin typeface="Cambria"/>
                <a:cs typeface="Cambria"/>
              </a:rPr>
              <a:t>~ </a:t>
            </a:r>
            <a:r>
              <a:rPr sz="2350" spc="65" dirty="0">
                <a:solidFill>
                  <a:srgbClr val="F5ECEC"/>
                </a:solidFill>
                <a:latin typeface="Cambria"/>
                <a:cs typeface="Cambria"/>
              </a:rPr>
              <a:t>S</a:t>
            </a:r>
            <a:r>
              <a:rPr sz="2350" spc="75" dirty="0">
                <a:solidFill>
                  <a:srgbClr val="F5ECEC"/>
                </a:solidFill>
                <a:latin typeface="Cambria"/>
                <a:cs typeface="Cambria"/>
              </a:rPr>
              <a:t>a</a:t>
            </a:r>
            <a:r>
              <a:rPr sz="2350" spc="55" dirty="0">
                <a:solidFill>
                  <a:srgbClr val="F5ECEC"/>
                </a:solidFill>
                <a:latin typeface="Cambria"/>
                <a:cs typeface="Cambria"/>
              </a:rPr>
              <a:t>nd</a:t>
            </a:r>
            <a:r>
              <a:rPr sz="2350" spc="50" dirty="0">
                <a:solidFill>
                  <a:srgbClr val="F5ECEC"/>
                </a:solidFill>
                <a:latin typeface="Cambria"/>
                <a:cs typeface="Cambria"/>
              </a:rPr>
              <a:t>e</a:t>
            </a:r>
            <a:r>
              <a:rPr sz="2350" spc="30" dirty="0">
                <a:solidFill>
                  <a:srgbClr val="F5ECEC"/>
                </a:solidFill>
                <a:latin typeface="Cambria"/>
                <a:cs typeface="Cambria"/>
              </a:rPr>
              <a:t>e</a:t>
            </a:r>
            <a:r>
              <a:rPr sz="2350" spc="65" dirty="0">
                <a:solidFill>
                  <a:srgbClr val="F5ECEC"/>
                </a:solidFill>
                <a:latin typeface="Cambria"/>
                <a:cs typeface="Cambria"/>
              </a:rPr>
              <a:t>p</a:t>
            </a:r>
            <a:r>
              <a:rPr sz="2350" dirty="0">
                <a:solidFill>
                  <a:srgbClr val="F5ECEC"/>
                </a:solidFill>
                <a:latin typeface="Cambria"/>
                <a:cs typeface="Cambria"/>
              </a:rPr>
              <a:t> </a:t>
            </a:r>
            <a:r>
              <a:rPr sz="2350" spc="50" dirty="0">
                <a:solidFill>
                  <a:srgbClr val="F5ECEC"/>
                </a:solidFill>
                <a:latin typeface="Cambria"/>
                <a:cs typeface="Cambria"/>
              </a:rPr>
              <a:t>K</a:t>
            </a:r>
            <a:r>
              <a:rPr sz="2350" spc="75" dirty="0">
                <a:solidFill>
                  <a:srgbClr val="F5ECEC"/>
                </a:solidFill>
                <a:latin typeface="Cambria"/>
                <a:cs typeface="Cambria"/>
              </a:rPr>
              <a:t>a</a:t>
            </a:r>
            <a:r>
              <a:rPr sz="2350" spc="20" dirty="0">
                <a:solidFill>
                  <a:srgbClr val="F5ECEC"/>
                </a:solidFill>
                <a:latin typeface="Cambria"/>
                <a:cs typeface="Cambria"/>
              </a:rPr>
              <a:t>s</a:t>
            </a:r>
            <a:r>
              <a:rPr sz="2350" spc="45" dirty="0">
                <a:solidFill>
                  <a:srgbClr val="F5ECEC"/>
                </a:solidFill>
                <a:latin typeface="Cambria"/>
                <a:cs typeface="Cambria"/>
              </a:rPr>
              <a:t>t</a:t>
            </a:r>
            <a:r>
              <a:rPr sz="2350" spc="40" dirty="0">
                <a:solidFill>
                  <a:srgbClr val="F5ECEC"/>
                </a:solidFill>
                <a:latin typeface="Cambria"/>
                <a:cs typeface="Cambria"/>
              </a:rPr>
              <a:t>u</a:t>
            </a:r>
            <a:r>
              <a:rPr sz="2350" spc="70" dirty="0">
                <a:solidFill>
                  <a:srgbClr val="F5ECEC"/>
                </a:solidFill>
                <a:latin typeface="Cambria"/>
                <a:cs typeface="Cambria"/>
              </a:rPr>
              <a:t>r</a:t>
            </a:r>
            <a:r>
              <a:rPr sz="2350" spc="10" dirty="0">
                <a:solidFill>
                  <a:srgbClr val="F5ECEC"/>
                </a:solidFill>
                <a:latin typeface="Cambria"/>
                <a:cs typeface="Cambria"/>
              </a:rPr>
              <a:t>i</a:t>
            </a:r>
            <a:endParaRPr sz="2350">
              <a:latin typeface="Cambria"/>
              <a:cs typeface="Cambria"/>
            </a:endParaRPr>
          </a:p>
          <a:p>
            <a:pPr marL="420370">
              <a:lnSpc>
                <a:spcPct val="100000"/>
              </a:lnSpc>
              <a:spcBef>
                <a:spcPts val="1000"/>
              </a:spcBef>
            </a:pPr>
            <a:r>
              <a:rPr sz="2350" spc="-390" dirty="0">
                <a:solidFill>
                  <a:srgbClr val="F5ECEC"/>
                </a:solidFill>
                <a:latin typeface="Cambria"/>
                <a:cs typeface="Cambria"/>
              </a:rPr>
              <a:t>~ </a:t>
            </a:r>
            <a:r>
              <a:rPr sz="2350" spc="-45" dirty="0">
                <a:solidFill>
                  <a:srgbClr val="F5ECEC"/>
                </a:solidFill>
                <a:latin typeface="Cambria"/>
                <a:cs typeface="Cambria"/>
              </a:rPr>
              <a:t>M</a:t>
            </a:r>
            <a:r>
              <a:rPr sz="2350" spc="-114" dirty="0">
                <a:solidFill>
                  <a:srgbClr val="F5ECEC"/>
                </a:solidFill>
                <a:latin typeface="Cambria"/>
                <a:cs typeface="Cambria"/>
              </a:rPr>
              <a:t>D</a:t>
            </a:r>
            <a:r>
              <a:rPr sz="2350" spc="229" dirty="0">
                <a:solidFill>
                  <a:srgbClr val="F5ECEC"/>
                </a:solidFill>
                <a:latin typeface="Cambria"/>
                <a:cs typeface="Cambria"/>
              </a:rPr>
              <a:t>.</a:t>
            </a:r>
            <a:r>
              <a:rPr sz="2350" dirty="0">
                <a:solidFill>
                  <a:srgbClr val="F5ECEC"/>
                </a:solidFill>
                <a:latin typeface="Cambria"/>
                <a:cs typeface="Cambria"/>
              </a:rPr>
              <a:t> </a:t>
            </a:r>
            <a:r>
              <a:rPr sz="2350" spc="-105" dirty="0">
                <a:solidFill>
                  <a:srgbClr val="F5ECEC"/>
                </a:solidFill>
                <a:latin typeface="Cambria"/>
                <a:cs typeface="Cambria"/>
              </a:rPr>
              <a:t>M</a:t>
            </a:r>
            <a:r>
              <a:rPr sz="2350" spc="35" dirty="0">
                <a:solidFill>
                  <a:srgbClr val="F5ECEC"/>
                </a:solidFill>
                <a:latin typeface="Cambria"/>
                <a:cs typeface="Cambria"/>
              </a:rPr>
              <a:t>o</a:t>
            </a:r>
            <a:r>
              <a:rPr sz="2350" spc="40" dirty="0">
                <a:solidFill>
                  <a:srgbClr val="F5ECEC"/>
                </a:solidFill>
                <a:latin typeface="Cambria"/>
                <a:cs typeface="Cambria"/>
              </a:rPr>
              <a:t>u</a:t>
            </a:r>
            <a:r>
              <a:rPr sz="2350" spc="15" dirty="0">
                <a:solidFill>
                  <a:srgbClr val="F5ECEC"/>
                </a:solidFill>
                <a:latin typeface="Cambria"/>
                <a:cs typeface="Cambria"/>
              </a:rPr>
              <a:t>l</a:t>
            </a:r>
            <a:r>
              <a:rPr sz="2350" spc="75" dirty="0">
                <a:solidFill>
                  <a:srgbClr val="F5ECEC"/>
                </a:solidFill>
                <a:latin typeface="Cambria"/>
                <a:cs typeface="Cambria"/>
              </a:rPr>
              <a:t>a</a:t>
            </a:r>
            <a:r>
              <a:rPr sz="2350" spc="35" dirty="0">
                <a:solidFill>
                  <a:srgbClr val="F5ECEC"/>
                </a:solidFill>
                <a:latin typeface="Cambria"/>
                <a:cs typeface="Cambria"/>
              </a:rPr>
              <a:t>l</a:t>
            </a:r>
            <a:r>
              <a:rPr sz="2350" spc="10" dirty="0">
                <a:solidFill>
                  <a:srgbClr val="F5ECEC"/>
                </a:solidFill>
                <a:latin typeface="Cambria"/>
                <a:cs typeface="Cambria"/>
              </a:rPr>
              <a:t>i</a:t>
            </a:r>
            <a:endParaRPr sz="2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320665" cy="10287000"/>
            <a:chOff x="0" y="0"/>
            <a:chExt cx="532066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3695251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3" y="2938872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3" y="2938872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4"/>
              <a:ext cx="5320567" cy="50549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19296" y="2248967"/>
            <a:ext cx="557022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spc="110" dirty="0"/>
              <a:t>Introduction</a:t>
            </a:r>
            <a:endParaRPr sz="780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1766" y="4574624"/>
            <a:ext cx="4493454" cy="4859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234393" y="4495972"/>
            <a:ext cx="8714740" cy="3157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</a:pPr>
            <a:r>
              <a:rPr sz="3400" spc="-120" dirty="0">
                <a:latin typeface="Trebuchet MS"/>
                <a:cs typeface="Trebuchet MS"/>
              </a:rPr>
              <a:t>Artiﬁcial </a:t>
            </a:r>
            <a:r>
              <a:rPr sz="3400" spc="-110" dirty="0">
                <a:latin typeface="Trebuchet MS"/>
                <a:cs typeface="Trebuchet MS"/>
              </a:rPr>
              <a:t>Intelligence </a:t>
            </a:r>
            <a:r>
              <a:rPr sz="3400" spc="-85" dirty="0">
                <a:latin typeface="Trebuchet MS"/>
                <a:cs typeface="Trebuchet MS"/>
              </a:rPr>
              <a:t>(AI)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400" spc="-114" dirty="0">
                <a:solidFill>
                  <a:srgbClr val="FFFFFF"/>
                </a:solidFill>
                <a:latin typeface="Trebuchet MS"/>
                <a:cs typeface="Trebuchet MS"/>
              </a:rPr>
              <a:t>rapidly </a:t>
            </a:r>
            <a:r>
              <a:rPr sz="3400" spc="-55" dirty="0">
                <a:solidFill>
                  <a:srgbClr val="FFFFFF"/>
                </a:solidFill>
                <a:latin typeface="Trebuchet MS"/>
                <a:cs typeface="Trebuchet MS"/>
              </a:rPr>
              <a:t>advancing </a:t>
            </a:r>
            <a:r>
              <a:rPr sz="34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400" spc="-2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13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400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4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2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4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40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400" spc="-4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40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400" spc="-8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2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40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9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-2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400" spc="-2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-8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400" spc="-135" dirty="0">
                <a:solidFill>
                  <a:srgbClr val="FFFFFF"/>
                </a:solidFill>
                <a:latin typeface="Trebuchet MS"/>
                <a:cs typeface="Trebuchet MS"/>
              </a:rPr>
              <a:t>learning, </a:t>
            </a:r>
            <a:r>
              <a:rPr sz="3400" spc="-35" dirty="0">
                <a:solidFill>
                  <a:srgbClr val="FFFFFF"/>
                </a:solidFill>
                <a:latin typeface="Trebuchet MS"/>
                <a:cs typeface="Trebuchet MS"/>
              </a:rPr>
              <a:t>it's 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important </a:t>
            </a:r>
            <a:r>
              <a:rPr sz="3400" spc="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400" spc="-60" dirty="0">
                <a:solidFill>
                  <a:srgbClr val="FFFFFF"/>
                </a:solidFill>
                <a:latin typeface="Trebuchet MS"/>
                <a:cs typeface="Trebuchet MS"/>
              </a:rPr>
              <a:t>understand 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400" spc="-25" dirty="0">
                <a:solidFill>
                  <a:srgbClr val="FFFFFF"/>
                </a:solidFill>
                <a:latin typeface="Trebuchet MS"/>
                <a:cs typeface="Trebuchet MS"/>
              </a:rPr>
              <a:t>pros </a:t>
            </a:r>
            <a:r>
              <a:rPr sz="3400" spc="-10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2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400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9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400" spc="-2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4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400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400" spc="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400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2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400" spc="-2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400" spc="-240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340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4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400" spc="-2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4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76313" y="4046566"/>
            <a:ext cx="4533900" cy="123825"/>
          </a:xfrm>
          <a:custGeom>
            <a:avLst/>
            <a:gdLst/>
            <a:ahLst/>
            <a:cxnLst/>
            <a:rect l="l" t="t" r="r" b="b"/>
            <a:pathLst>
              <a:path w="4533900" h="123825">
                <a:moveTo>
                  <a:pt x="4533899" y="123825"/>
                </a:moveTo>
                <a:lnTo>
                  <a:pt x="0" y="123825"/>
                </a:lnTo>
                <a:lnTo>
                  <a:pt x="0" y="0"/>
                </a:lnTo>
                <a:lnTo>
                  <a:pt x="4533899" y="0"/>
                </a:lnTo>
                <a:lnTo>
                  <a:pt x="4533899" y="12382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1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3" y="2938872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3" y="2938872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1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4"/>
              <a:ext cx="5320567" cy="50549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175" y="2411294"/>
              <a:ext cx="5705474" cy="464686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447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Pros</a:t>
            </a:r>
            <a:r>
              <a:rPr spc="-55" dirty="0"/>
              <a:t> </a:t>
            </a:r>
            <a:r>
              <a:rPr spc="165" dirty="0"/>
              <a:t>of</a:t>
            </a:r>
            <a:r>
              <a:rPr spc="-50" dirty="0"/>
              <a:t> </a:t>
            </a:r>
            <a:r>
              <a:rPr spc="-5" dirty="0"/>
              <a:t>AI</a:t>
            </a: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86101" y="4811410"/>
            <a:ext cx="2923469" cy="35830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5437794" y="5654419"/>
            <a:ext cx="958215" cy="255904"/>
          </a:xfrm>
          <a:custGeom>
            <a:avLst/>
            <a:gdLst/>
            <a:ahLst/>
            <a:cxnLst/>
            <a:rect l="l" t="t" r="r" b="b"/>
            <a:pathLst>
              <a:path w="958215" h="255904">
                <a:moveTo>
                  <a:pt x="162501" y="213977"/>
                </a:moveTo>
                <a:lnTo>
                  <a:pt x="79027" y="213977"/>
                </a:lnTo>
                <a:lnTo>
                  <a:pt x="86757" y="213447"/>
                </a:lnTo>
                <a:lnTo>
                  <a:pt x="100598" y="211326"/>
                </a:lnTo>
                <a:lnTo>
                  <a:pt x="124736" y="193244"/>
                </a:lnTo>
                <a:lnTo>
                  <a:pt x="124642" y="185011"/>
                </a:lnTo>
                <a:lnTo>
                  <a:pt x="124569" y="181970"/>
                </a:lnTo>
                <a:lnTo>
                  <a:pt x="122113" y="176138"/>
                </a:lnTo>
                <a:lnTo>
                  <a:pt x="117369" y="171449"/>
                </a:lnTo>
                <a:lnTo>
                  <a:pt x="112681" y="166761"/>
                </a:lnTo>
                <a:lnTo>
                  <a:pt x="75459" y="145969"/>
                </a:lnTo>
                <a:lnTo>
                  <a:pt x="67558" y="142316"/>
                </a:lnTo>
                <a:lnTo>
                  <a:pt x="59642" y="138518"/>
                </a:lnTo>
                <a:lnTo>
                  <a:pt x="24193" y="114355"/>
                </a:lnTo>
                <a:lnTo>
                  <a:pt x="3641" y="76165"/>
                </a:lnTo>
                <a:lnTo>
                  <a:pt x="3013" y="66051"/>
                </a:lnTo>
                <a:lnTo>
                  <a:pt x="3038" y="57763"/>
                </a:lnTo>
                <a:lnTo>
                  <a:pt x="21849" y="20510"/>
                </a:lnTo>
                <a:lnTo>
                  <a:pt x="56236" y="3155"/>
                </a:lnTo>
                <a:lnTo>
                  <a:pt x="86562" y="0"/>
                </a:lnTo>
                <a:lnTo>
                  <a:pt x="95045" y="0"/>
                </a:lnTo>
                <a:lnTo>
                  <a:pt x="135917" y="4850"/>
                </a:lnTo>
                <a:lnTo>
                  <a:pt x="155711" y="9292"/>
                </a:lnTo>
                <a:lnTo>
                  <a:pt x="150164" y="41606"/>
                </a:lnTo>
                <a:lnTo>
                  <a:pt x="86562" y="41606"/>
                </a:lnTo>
                <a:lnTo>
                  <a:pt x="75811" y="41997"/>
                </a:lnTo>
                <a:lnTo>
                  <a:pt x="46378" y="57763"/>
                </a:lnTo>
                <a:lnTo>
                  <a:pt x="46380" y="66051"/>
                </a:lnTo>
                <a:lnTo>
                  <a:pt x="74507" y="97612"/>
                </a:lnTo>
                <a:lnTo>
                  <a:pt x="111305" y="115438"/>
                </a:lnTo>
                <a:lnTo>
                  <a:pt x="118981" y="119441"/>
                </a:lnTo>
                <a:lnTo>
                  <a:pt x="152650" y="145121"/>
                </a:lnTo>
                <a:lnTo>
                  <a:pt x="168101" y="185011"/>
                </a:lnTo>
                <a:lnTo>
                  <a:pt x="167478" y="195738"/>
                </a:lnTo>
                <a:lnTo>
                  <a:pt x="165595" y="205438"/>
                </a:lnTo>
                <a:lnTo>
                  <a:pt x="162501" y="213977"/>
                </a:lnTo>
                <a:close/>
              </a:path>
              <a:path w="958215" h="255904">
                <a:moveTo>
                  <a:pt x="148511" y="51234"/>
                </a:moveTo>
                <a:lnTo>
                  <a:pt x="138242" y="48611"/>
                </a:lnTo>
                <a:lnTo>
                  <a:pt x="130150" y="46741"/>
                </a:lnTo>
                <a:lnTo>
                  <a:pt x="124234" y="45625"/>
                </a:lnTo>
                <a:lnTo>
                  <a:pt x="119155" y="44508"/>
                </a:lnTo>
                <a:lnTo>
                  <a:pt x="113351" y="43560"/>
                </a:lnTo>
                <a:lnTo>
                  <a:pt x="100347" y="41997"/>
                </a:lnTo>
                <a:lnTo>
                  <a:pt x="93594" y="41606"/>
                </a:lnTo>
                <a:lnTo>
                  <a:pt x="150164" y="41606"/>
                </a:lnTo>
                <a:lnTo>
                  <a:pt x="148511" y="51234"/>
                </a:lnTo>
                <a:close/>
              </a:path>
              <a:path w="958215" h="255904">
                <a:moveTo>
                  <a:pt x="70488" y="255584"/>
                </a:moveTo>
                <a:lnTo>
                  <a:pt x="29942" y="251287"/>
                </a:lnTo>
                <a:lnTo>
                  <a:pt x="0" y="241854"/>
                </a:lnTo>
                <a:lnTo>
                  <a:pt x="10380" y="199829"/>
                </a:lnTo>
                <a:lnTo>
                  <a:pt x="20426" y="204238"/>
                </a:lnTo>
                <a:lnTo>
                  <a:pt x="28268" y="207196"/>
                </a:lnTo>
                <a:lnTo>
                  <a:pt x="63568" y="213977"/>
                </a:lnTo>
                <a:lnTo>
                  <a:pt x="162501" y="213977"/>
                </a:lnTo>
                <a:lnTo>
                  <a:pt x="158139" y="221512"/>
                </a:lnTo>
                <a:lnTo>
                  <a:pt x="126149" y="246480"/>
                </a:lnTo>
                <a:lnTo>
                  <a:pt x="85850" y="254956"/>
                </a:lnTo>
                <a:lnTo>
                  <a:pt x="78054" y="255427"/>
                </a:lnTo>
                <a:lnTo>
                  <a:pt x="70488" y="255584"/>
                </a:lnTo>
                <a:close/>
              </a:path>
              <a:path w="958215" h="255904">
                <a:moveTo>
                  <a:pt x="239469" y="251147"/>
                </a:moveTo>
                <a:lnTo>
                  <a:pt x="196355" y="251147"/>
                </a:lnTo>
                <a:lnTo>
                  <a:pt x="196355" y="3097"/>
                </a:lnTo>
                <a:lnTo>
                  <a:pt x="239469" y="3097"/>
                </a:lnTo>
                <a:lnTo>
                  <a:pt x="239469" y="99789"/>
                </a:lnTo>
                <a:lnTo>
                  <a:pt x="293975" y="99789"/>
                </a:lnTo>
                <a:lnTo>
                  <a:pt x="285847" y="108663"/>
                </a:lnTo>
                <a:lnTo>
                  <a:pt x="310236" y="140642"/>
                </a:lnTo>
                <a:lnTo>
                  <a:pt x="256128" y="140642"/>
                </a:lnTo>
                <a:lnTo>
                  <a:pt x="239469" y="158976"/>
                </a:lnTo>
                <a:lnTo>
                  <a:pt x="239469" y="251147"/>
                </a:lnTo>
                <a:close/>
              </a:path>
              <a:path w="958215" h="255904">
                <a:moveTo>
                  <a:pt x="293975" y="99789"/>
                </a:moveTo>
                <a:lnTo>
                  <a:pt x="239469" y="99789"/>
                </a:lnTo>
                <a:lnTo>
                  <a:pt x="327203" y="3097"/>
                </a:lnTo>
                <a:lnTo>
                  <a:pt x="370251" y="3097"/>
                </a:lnTo>
                <a:lnTo>
                  <a:pt x="374605" y="11759"/>
                </a:lnTo>
                <a:lnTo>
                  <a:pt x="293975" y="99789"/>
                </a:lnTo>
                <a:close/>
              </a:path>
              <a:path w="958215" h="255904">
                <a:moveTo>
                  <a:pt x="374605" y="11759"/>
                </a:moveTo>
                <a:lnTo>
                  <a:pt x="370251" y="3097"/>
                </a:lnTo>
                <a:lnTo>
                  <a:pt x="382539" y="3097"/>
                </a:lnTo>
                <a:lnTo>
                  <a:pt x="374605" y="11759"/>
                </a:lnTo>
                <a:close/>
              </a:path>
              <a:path w="958215" h="255904">
                <a:moveTo>
                  <a:pt x="492811" y="251147"/>
                </a:moveTo>
                <a:lnTo>
                  <a:pt x="449446" y="251147"/>
                </a:lnTo>
                <a:lnTo>
                  <a:pt x="449446" y="160650"/>
                </a:lnTo>
                <a:lnTo>
                  <a:pt x="374605" y="11759"/>
                </a:lnTo>
                <a:lnTo>
                  <a:pt x="382539" y="3097"/>
                </a:lnTo>
                <a:lnTo>
                  <a:pt x="418052" y="3097"/>
                </a:lnTo>
                <a:lnTo>
                  <a:pt x="470961" y="107909"/>
                </a:lnTo>
                <a:lnTo>
                  <a:pt x="519321" y="107909"/>
                </a:lnTo>
                <a:lnTo>
                  <a:pt x="492811" y="160650"/>
                </a:lnTo>
                <a:lnTo>
                  <a:pt x="492811" y="251147"/>
                </a:lnTo>
                <a:close/>
              </a:path>
              <a:path w="958215" h="255904">
                <a:moveTo>
                  <a:pt x="519321" y="107909"/>
                </a:moveTo>
                <a:lnTo>
                  <a:pt x="470961" y="107909"/>
                </a:lnTo>
                <a:lnTo>
                  <a:pt x="524204" y="3097"/>
                </a:lnTo>
                <a:lnTo>
                  <a:pt x="572006" y="3097"/>
                </a:lnTo>
                <a:lnTo>
                  <a:pt x="519321" y="107909"/>
                </a:lnTo>
                <a:close/>
              </a:path>
              <a:path w="958215" h="255904">
                <a:moveTo>
                  <a:pt x="668773" y="175719"/>
                </a:moveTo>
                <a:lnTo>
                  <a:pt x="562956" y="175719"/>
                </a:lnTo>
                <a:lnTo>
                  <a:pt x="562956" y="136121"/>
                </a:lnTo>
                <a:lnTo>
                  <a:pt x="668773" y="136121"/>
                </a:lnTo>
                <a:lnTo>
                  <a:pt x="668773" y="175719"/>
                </a:lnTo>
                <a:close/>
              </a:path>
              <a:path w="958215" h="255904">
                <a:moveTo>
                  <a:pt x="394510" y="251147"/>
                </a:moveTo>
                <a:lnTo>
                  <a:pt x="340597" y="251147"/>
                </a:lnTo>
                <a:lnTo>
                  <a:pt x="256128" y="140642"/>
                </a:lnTo>
                <a:lnTo>
                  <a:pt x="310236" y="140642"/>
                </a:lnTo>
                <a:lnTo>
                  <a:pt x="394510" y="251147"/>
                </a:lnTo>
                <a:close/>
              </a:path>
              <a:path w="958215" h="255904">
                <a:moveTo>
                  <a:pt x="724322" y="251147"/>
                </a:moveTo>
                <a:lnTo>
                  <a:pt x="679450" y="251147"/>
                </a:lnTo>
                <a:lnTo>
                  <a:pt x="764505" y="3097"/>
                </a:lnTo>
                <a:lnTo>
                  <a:pt x="810381" y="3097"/>
                </a:lnTo>
                <a:lnTo>
                  <a:pt x="822680" y="38927"/>
                </a:lnTo>
                <a:lnTo>
                  <a:pt x="787108" y="38927"/>
                </a:lnTo>
                <a:lnTo>
                  <a:pt x="787620" y="40836"/>
                </a:lnTo>
                <a:lnTo>
                  <a:pt x="758896" y="147088"/>
                </a:lnTo>
                <a:lnTo>
                  <a:pt x="859804" y="147088"/>
                </a:lnTo>
                <a:lnTo>
                  <a:pt x="874113" y="188779"/>
                </a:lnTo>
                <a:lnTo>
                  <a:pt x="745250" y="188779"/>
                </a:lnTo>
                <a:lnTo>
                  <a:pt x="724322" y="251147"/>
                </a:lnTo>
                <a:close/>
              </a:path>
              <a:path w="958215" h="255904">
                <a:moveTo>
                  <a:pt x="787620" y="40836"/>
                </a:moveTo>
                <a:lnTo>
                  <a:pt x="787108" y="38927"/>
                </a:lnTo>
                <a:lnTo>
                  <a:pt x="788113" y="39011"/>
                </a:lnTo>
                <a:lnTo>
                  <a:pt x="787620" y="40836"/>
                </a:lnTo>
                <a:close/>
              </a:path>
              <a:path w="958215" h="255904">
                <a:moveTo>
                  <a:pt x="859804" y="147088"/>
                </a:moveTo>
                <a:lnTo>
                  <a:pt x="816074" y="147088"/>
                </a:lnTo>
                <a:lnTo>
                  <a:pt x="787620" y="40836"/>
                </a:lnTo>
                <a:lnTo>
                  <a:pt x="788113" y="39011"/>
                </a:lnTo>
                <a:lnTo>
                  <a:pt x="787108" y="38927"/>
                </a:lnTo>
                <a:lnTo>
                  <a:pt x="822680" y="38927"/>
                </a:lnTo>
                <a:lnTo>
                  <a:pt x="859804" y="147088"/>
                </a:lnTo>
                <a:close/>
              </a:path>
              <a:path w="958215" h="255904">
                <a:moveTo>
                  <a:pt x="895520" y="251147"/>
                </a:moveTo>
                <a:lnTo>
                  <a:pt x="850481" y="251147"/>
                </a:lnTo>
                <a:lnTo>
                  <a:pt x="829971" y="188779"/>
                </a:lnTo>
                <a:lnTo>
                  <a:pt x="874113" y="188779"/>
                </a:lnTo>
                <a:lnTo>
                  <a:pt x="895520" y="251147"/>
                </a:lnTo>
                <a:close/>
              </a:path>
              <a:path w="958215" h="255904">
                <a:moveTo>
                  <a:pt x="958187" y="251147"/>
                </a:moveTo>
                <a:lnTo>
                  <a:pt x="915073" y="251147"/>
                </a:lnTo>
                <a:lnTo>
                  <a:pt x="915073" y="3097"/>
                </a:lnTo>
                <a:lnTo>
                  <a:pt x="958187" y="3097"/>
                </a:lnTo>
                <a:lnTo>
                  <a:pt x="958187" y="251147"/>
                </a:lnTo>
                <a:close/>
              </a:path>
            </a:pathLst>
          </a:custGeom>
          <a:solidFill>
            <a:srgbClr val="90F5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89224" y="3082992"/>
            <a:ext cx="6935470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  <a:tabLst>
                <a:tab pos="4401820" algn="l"/>
              </a:tabLst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revolutionize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healthcare,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x 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problems,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improve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efﬁciency,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enhance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decision-making. </a:t>
            </a:r>
            <a:r>
              <a:rPr sz="2700" spc="-35" dirty="0">
                <a:latin typeface="Trebuchet MS"/>
                <a:cs typeface="Trebuchet MS"/>
              </a:rPr>
              <a:t>Data-driven insights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lead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en-US"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700" spc="-110" dirty="0" err="1">
                <a:solidFill>
                  <a:srgbClr val="FFFFFF"/>
                </a:solidFill>
                <a:latin typeface="Trebuchet MS"/>
                <a:cs typeface="Trebuchet MS"/>
              </a:rPr>
              <a:t>ChatGPT</a:t>
            </a:r>
            <a:r>
              <a:rPr lang="en-US"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6F6F6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6F6F6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latin typeface="Trebuchet MS"/>
                <a:cs typeface="Trebuchet MS"/>
              </a:rPr>
              <a:t>S</a:t>
            </a:r>
            <a:r>
              <a:rPr sz="2700" spc="50" dirty="0">
                <a:latin typeface="Trebuchet MS"/>
                <a:cs typeface="Trebuchet MS"/>
              </a:rPr>
              <a:t>K</a:t>
            </a:r>
            <a:r>
              <a:rPr sz="2700" spc="-195" dirty="0">
                <a:latin typeface="Trebuchet MS"/>
                <a:cs typeface="Trebuchet MS"/>
              </a:rPr>
              <a:t>Y</a:t>
            </a:r>
            <a:r>
              <a:rPr sz="2700" spc="60" dirty="0">
                <a:latin typeface="Trebuchet MS"/>
                <a:cs typeface="Trebuchet MS"/>
              </a:rPr>
              <a:t>-</a:t>
            </a:r>
            <a:r>
              <a:rPr sz="2700" spc="50" dirty="0">
                <a:latin typeface="Trebuchet MS"/>
                <a:cs typeface="Trebuchet MS"/>
              </a:rPr>
              <a:t>A</a:t>
            </a:r>
            <a:r>
              <a:rPr sz="2700" spc="-50" dirty="0">
                <a:latin typeface="Trebuchet MS"/>
                <a:cs typeface="Trebuchet MS"/>
              </a:rPr>
              <a:t>I</a:t>
            </a:r>
            <a:endParaRPr sz="2700" dirty="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86101" y="4811410"/>
            <a:ext cx="2923469" cy="358303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5437794" y="5654419"/>
            <a:ext cx="958215" cy="255904"/>
          </a:xfrm>
          <a:custGeom>
            <a:avLst/>
            <a:gdLst/>
            <a:ahLst/>
            <a:cxnLst/>
            <a:rect l="l" t="t" r="r" b="b"/>
            <a:pathLst>
              <a:path w="958215" h="255904">
                <a:moveTo>
                  <a:pt x="162501" y="213977"/>
                </a:moveTo>
                <a:lnTo>
                  <a:pt x="79027" y="213977"/>
                </a:lnTo>
                <a:lnTo>
                  <a:pt x="86757" y="213447"/>
                </a:lnTo>
                <a:lnTo>
                  <a:pt x="100598" y="211326"/>
                </a:lnTo>
                <a:lnTo>
                  <a:pt x="124736" y="193244"/>
                </a:lnTo>
                <a:lnTo>
                  <a:pt x="124642" y="185011"/>
                </a:lnTo>
                <a:lnTo>
                  <a:pt x="124569" y="181970"/>
                </a:lnTo>
                <a:lnTo>
                  <a:pt x="122113" y="176138"/>
                </a:lnTo>
                <a:lnTo>
                  <a:pt x="117369" y="171449"/>
                </a:lnTo>
                <a:lnTo>
                  <a:pt x="112681" y="166761"/>
                </a:lnTo>
                <a:lnTo>
                  <a:pt x="75459" y="145969"/>
                </a:lnTo>
                <a:lnTo>
                  <a:pt x="67558" y="142316"/>
                </a:lnTo>
                <a:lnTo>
                  <a:pt x="59642" y="138518"/>
                </a:lnTo>
                <a:lnTo>
                  <a:pt x="24193" y="114355"/>
                </a:lnTo>
                <a:lnTo>
                  <a:pt x="3641" y="76165"/>
                </a:lnTo>
                <a:lnTo>
                  <a:pt x="3013" y="66051"/>
                </a:lnTo>
                <a:lnTo>
                  <a:pt x="3038" y="57763"/>
                </a:lnTo>
                <a:lnTo>
                  <a:pt x="21849" y="20510"/>
                </a:lnTo>
                <a:lnTo>
                  <a:pt x="56236" y="3155"/>
                </a:lnTo>
                <a:lnTo>
                  <a:pt x="86562" y="0"/>
                </a:lnTo>
                <a:lnTo>
                  <a:pt x="95045" y="0"/>
                </a:lnTo>
                <a:lnTo>
                  <a:pt x="135917" y="4850"/>
                </a:lnTo>
                <a:lnTo>
                  <a:pt x="155711" y="9292"/>
                </a:lnTo>
                <a:lnTo>
                  <a:pt x="150164" y="41606"/>
                </a:lnTo>
                <a:lnTo>
                  <a:pt x="86562" y="41606"/>
                </a:lnTo>
                <a:lnTo>
                  <a:pt x="75811" y="41997"/>
                </a:lnTo>
                <a:lnTo>
                  <a:pt x="46378" y="57763"/>
                </a:lnTo>
                <a:lnTo>
                  <a:pt x="46380" y="66051"/>
                </a:lnTo>
                <a:lnTo>
                  <a:pt x="74507" y="97612"/>
                </a:lnTo>
                <a:lnTo>
                  <a:pt x="111305" y="115438"/>
                </a:lnTo>
                <a:lnTo>
                  <a:pt x="118981" y="119441"/>
                </a:lnTo>
                <a:lnTo>
                  <a:pt x="152650" y="145121"/>
                </a:lnTo>
                <a:lnTo>
                  <a:pt x="168101" y="185011"/>
                </a:lnTo>
                <a:lnTo>
                  <a:pt x="167478" y="195738"/>
                </a:lnTo>
                <a:lnTo>
                  <a:pt x="165595" y="205438"/>
                </a:lnTo>
                <a:lnTo>
                  <a:pt x="162501" y="213977"/>
                </a:lnTo>
                <a:close/>
              </a:path>
              <a:path w="958215" h="255904">
                <a:moveTo>
                  <a:pt x="148511" y="51234"/>
                </a:moveTo>
                <a:lnTo>
                  <a:pt x="138242" y="48611"/>
                </a:lnTo>
                <a:lnTo>
                  <a:pt x="130150" y="46741"/>
                </a:lnTo>
                <a:lnTo>
                  <a:pt x="124234" y="45625"/>
                </a:lnTo>
                <a:lnTo>
                  <a:pt x="119155" y="44508"/>
                </a:lnTo>
                <a:lnTo>
                  <a:pt x="113351" y="43560"/>
                </a:lnTo>
                <a:lnTo>
                  <a:pt x="100347" y="41997"/>
                </a:lnTo>
                <a:lnTo>
                  <a:pt x="93594" y="41606"/>
                </a:lnTo>
                <a:lnTo>
                  <a:pt x="150164" y="41606"/>
                </a:lnTo>
                <a:lnTo>
                  <a:pt x="148511" y="51234"/>
                </a:lnTo>
                <a:close/>
              </a:path>
              <a:path w="958215" h="255904">
                <a:moveTo>
                  <a:pt x="70488" y="255584"/>
                </a:moveTo>
                <a:lnTo>
                  <a:pt x="29942" y="251287"/>
                </a:lnTo>
                <a:lnTo>
                  <a:pt x="0" y="241854"/>
                </a:lnTo>
                <a:lnTo>
                  <a:pt x="10380" y="199829"/>
                </a:lnTo>
                <a:lnTo>
                  <a:pt x="20426" y="204238"/>
                </a:lnTo>
                <a:lnTo>
                  <a:pt x="28268" y="207196"/>
                </a:lnTo>
                <a:lnTo>
                  <a:pt x="63568" y="213977"/>
                </a:lnTo>
                <a:lnTo>
                  <a:pt x="162501" y="213977"/>
                </a:lnTo>
                <a:lnTo>
                  <a:pt x="158139" y="221512"/>
                </a:lnTo>
                <a:lnTo>
                  <a:pt x="126149" y="246480"/>
                </a:lnTo>
                <a:lnTo>
                  <a:pt x="85850" y="254956"/>
                </a:lnTo>
                <a:lnTo>
                  <a:pt x="78054" y="255427"/>
                </a:lnTo>
                <a:lnTo>
                  <a:pt x="70488" y="255584"/>
                </a:lnTo>
                <a:close/>
              </a:path>
              <a:path w="958215" h="255904">
                <a:moveTo>
                  <a:pt x="239469" y="251147"/>
                </a:moveTo>
                <a:lnTo>
                  <a:pt x="196355" y="251147"/>
                </a:lnTo>
                <a:lnTo>
                  <a:pt x="196355" y="3097"/>
                </a:lnTo>
                <a:lnTo>
                  <a:pt x="239469" y="3097"/>
                </a:lnTo>
                <a:lnTo>
                  <a:pt x="239469" y="99789"/>
                </a:lnTo>
                <a:lnTo>
                  <a:pt x="293975" y="99789"/>
                </a:lnTo>
                <a:lnTo>
                  <a:pt x="285847" y="108663"/>
                </a:lnTo>
                <a:lnTo>
                  <a:pt x="310236" y="140642"/>
                </a:lnTo>
                <a:lnTo>
                  <a:pt x="256128" y="140642"/>
                </a:lnTo>
                <a:lnTo>
                  <a:pt x="239469" y="158976"/>
                </a:lnTo>
                <a:lnTo>
                  <a:pt x="239469" y="251147"/>
                </a:lnTo>
                <a:close/>
              </a:path>
              <a:path w="958215" h="255904">
                <a:moveTo>
                  <a:pt x="293975" y="99789"/>
                </a:moveTo>
                <a:lnTo>
                  <a:pt x="239469" y="99789"/>
                </a:lnTo>
                <a:lnTo>
                  <a:pt x="327203" y="3097"/>
                </a:lnTo>
                <a:lnTo>
                  <a:pt x="370251" y="3097"/>
                </a:lnTo>
                <a:lnTo>
                  <a:pt x="374605" y="11759"/>
                </a:lnTo>
                <a:lnTo>
                  <a:pt x="293975" y="99789"/>
                </a:lnTo>
                <a:close/>
              </a:path>
              <a:path w="958215" h="255904">
                <a:moveTo>
                  <a:pt x="374605" y="11759"/>
                </a:moveTo>
                <a:lnTo>
                  <a:pt x="370251" y="3097"/>
                </a:lnTo>
                <a:lnTo>
                  <a:pt x="382539" y="3097"/>
                </a:lnTo>
                <a:lnTo>
                  <a:pt x="374605" y="11759"/>
                </a:lnTo>
                <a:close/>
              </a:path>
              <a:path w="958215" h="255904">
                <a:moveTo>
                  <a:pt x="492811" y="251147"/>
                </a:moveTo>
                <a:lnTo>
                  <a:pt x="449446" y="251147"/>
                </a:lnTo>
                <a:lnTo>
                  <a:pt x="449446" y="160650"/>
                </a:lnTo>
                <a:lnTo>
                  <a:pt x="374605" y="11759"/>
                </a:lnTo>
                <a:lnTo>
                  <a:pt x="382539" y="3097"/>
                </a:lnTo>
                <a:lnTo>
                  <a:pt x="418052" y="3097"/>
                </a:lnTo>
                <a:lnTo>
                  <a:pt x="470961" y="107909"/>
                </a:lnTo>
                <a:lnTo>
                  <a:pt x="519321" y="107909"/>
                </a:lnTo>
                <a:lnTo>
                  <a:pt x="492811" y="160650"/>
                </a:lnTo>
                <a:lnTo>
                  <a:pt x="492811" y="251147"/>
                </a:lnTo>
                <a:close/>
              </a:path>
              <a:path w="958215" h="255904">
                <a:moveTo>
                  <a:pt x="519321" y="107909"/>
                </a:moveTo>
                <a:lnTo>
                  <a:pt x="470961" y="107909"/>
                </a:lnTo>
                <a:lnTo>
                  <a:pt x="524204" y="3097"/>
                </a:lnTo>
                <a:lnTo>
                  <a:pt x="572006" y="3097"/>
                </a:lnTo>
                <a:lnTo>
                  <a:pt x="519321" y="107909"/>
                </a:lnTo>
                <a:close/>
              </a:path>
              <a:path w="958215" h="255904">
                <a:moveTo>
                  <a:pt x="668773" y="175719"/>
                </a:moveTo>
                <a:lnTo>
                  <a:pt x="562956" y="175719"/>
                </a:lnTo>
                <a:lnTo>
                  <a:pt x="562956" y="136121"/>
                </a:lnTo>
                <a:lnTo>
                  <a:pt x="668773" y="136121"/>
                </a:lnTo>
                <a:lnTo>
                  <a:pt x="668773" y="175719"/>
                </a:lnTo>
                <a:close/>
              </a:path>
              <a:path w="958215" h="255904">
                <a:moveTo>
                  <a:pt x="394510" y="251147"/>
                </a:moveTo>
                <a:lnTo>
                  <a:pt x="340597" y="251147"/>
                </a:lnTo>
                <a:lnTo>
                  <a:pt x="256128" y="140642"/>
                </a:lnTo>
                <a:lnTo>
                  <a:pt x="310236" y="140642"/>
                </a:lnTo>
                <a:lnTo>
                  <a:pt x="394510" y="251147"/>
                </a:lnTo>
                <a:close/>
              </a:path>
              <a:path w="958215" h="255904">
                <a:moveTo>
                  <a:pt x="724322" y="251147"/>
                </a:moveTo>
                <a:lnTo>
                  <a:pt x="679450" y="251147"/>
                </a:lnTo>
                <a:lnTo>
                  <a:pt x="764505" y="3097"/>
                </a:lnTo>
                <a:lnTo>
                  <a:pt x="810381" y="3097"/>
                </a:lnTo>
                <a:lnTo>
                  <a:pt x="822680" y="38927"/>
                </a:lnTo>
                <a:lnTo>
                  <a:pt x="787108" y="38927"/>
                </a:lnTo>
                <a:lnTo>
                  <a:pt x="787620" y="40836"/>
                </a:lnTo>
                <a:lnTo>
                  <a:pt x="758896" y="147088"/>
                </a:lnTo>
                <a:lnTo>
                  <a:pt x="859804" y="147088"/>
                </a:lnTo>
                <a:lnTo>
                  <a:pt x="874113" y="188779"/>
                </a:lnTo>
                <a:lnTo>
                  <a:pt x="745250" y="188779"/>
                </a:lnTo>
                <a:lnTo>
                  <a:pt x="724322" y="251147"/>
                </a:lnTo>
                <a:close/>
              </a:path>
              <a:path w="958215" h="255904">
                <a:moveTo>
                  <a:pt x="787620" y="40836"/>
                </a:moveTo>
                <a:lnTo>
                  <a:pt x="787108" y="38927"/>
                </a:lnTo>
                <a:lnTo>
                  <a:pt x="788113" y="39011"/>
                </a:lnTo>
                <a:lnTo>
                  <a:pt x="787620" y="40836"/>
                </a:lnTo>
                <a:close/>
              </a:path>
              <a:path w="958215" h="255904">
                <a:moveTo>
                  <a:pt x="859804" y="147088"/>
                </a:moveTo>
                <a:lnTo>
                  <a:pt x="816074" y="147088"/>
                </a:lnTo>
                <a:lnTo>
                  <a:pt x="787620" y="40836"/>
                </a:lnTo>
                <a:lnTo>
                  <a:pt x="788113" y="39011"/>
                </a:lnTo>
                <a:lnTo>
                  <a:pt x="787108" y="38927"/>
                </a:lnTo>
                <a:lnTo>
                  <a:pt x="822680" y="38927"/>
                </a:lnTo>
                <a:lnTo>
                  <a:pt x="859804" y="147088"/>
                </a:lnTo>
                <a:close/>
              </a:path>
              <a:path w="958215" h="255904">
                <a:moveTo>
                  <a:pt x="895520" y="251147"/>
                </a:moveTo>
                <a:lnTo>
                  <a:pt x="850481" y="251147"/>
                </a:lnTo>
                <a:lnTo>
                  <a:pt x="829971" y="188779"/>
                </a:lnTo>
                <a:lnTo>
                  <a:pt x="874113" y="188779"/>
                </a:lnTo>
                <a:lnTo>
                  <a:pt x="895520" y="251147"/>
                </a:lnTo>
                <a:close/>
              </a:path>
              <a:path w="958215" h="255904">
                <a:moveTo>
                  <a:pt x="958187" y="251147"/>
                </a:moveTo>
                <a:lnTo>
                  <a:pt x="915073" y="251147"/>
                </a:lnTo>
                <a:lnTo>
                  <a:pt x="915073" y="3097"/>
                </a:lnTo>
                <a:lnTo>
                  <a:pt x="958187" y="3097"/>
                </a:lnTo>
                <a:lnTo>
                  <a:pt x="958187" y="251147"/>
                </a:lnTo>
                <a:close/>
              </a:path>
            </a:pathLst>
          </a:custGeom>
          <a:solidFill>
            <a:srgbClr val="90F5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47299" y="265673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38919" y="6352753"/>
            <a:ext cx="5476874" cy="36480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1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30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30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7"/>
            <a:ext cx="5636260" cy="6224270"/>
            <a:chOff x="0" y="4062767"/>
            <a:chExt cx="5636260" cy="6224270"/>
          </a:xfrm>
        </p:grpSpPr>
        <p:sp>
          <p:nvSpPr>
            <p:cNvPr id="7" name="object 7"/>
            <p:cNvSpPr/>
            <p:nvPr/>
          </p:nvSpPr>
          <p:spPr>
            <a:xfrm>
              <a:off x="0" y="5967814"/>
              <a:ext cx="4591050" cy="4319270"/>
            </a:xfrm>
            <a:custGeom>
              <a:avLst/>
              <a:gdLst/>
              <a:ahLst/>
              <a:cxnLst/>
              <a:rect l="l" t="t" r="r" b="b"/>
              <a:pathLst>
                <a:path w="4591050" h="4319270">
                  <a:moveTo>
                    <a:pt x="3494695" y="4319184"/>
                  </a:moveTo>
                  <a:lnTo>
                    <a:pt x="0" y="4319184"/>
                  </a:lnTo>
                  <a:lnTo>
                    <a:pt x="0" y="1365751"/>
                  </a:lnTo>
                  <a:lnTo>
                    <a:pt x="1366281" y="0"/>
                  </a:lnTo>
                  <a:lnTo>
                    <a:pt x="4590493" y="3222961"/>
                  </a:lnTo>
                  <a:lnTo>
                    <a:pt x="3494695" y="431918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7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3963" y="6685464"/>
              <a:ext cx="4171949" cy="298117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99857" y="637360"/>
            <a:ext cx="3488054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Cons</a:t>
            </a:r>
            <a:r>
              <a:rPr spc="-50" dirty="0"/>
              <a:t> </a:t>
            </a:r>
            <a:r>
              <a:rPr spc="165" dirty="0"/>
              <a:t>of</a:t>
            </a:r>
            <a:r>
              <a:rPr spc="-50" dirty="0"/>
              <a:t> </a:t>
            </a:r>
            <a:r>
              <a:rPr spc="-5" dirty="0"/>
              <a:t>AI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0582" y="4441552"/>
            <a:ext cx="2535939" cy="35830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032985" y="2303558"/>
            <a:ext cx="5760720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9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b 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displacement,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economic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inequality,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latin typeface="Trebuchet MS"/>
                <a:cs typeface="Trebuchet MS"/>
              </a:rPr>
              <a:t>b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30" dirty="0">
                <a:latin typeface="Trebuchet MS"/>
                <a:cs typeface="Trebuchet MS"/>
              </a:rPr>
              <a:t>s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dirty="0">
                <a:latin typeface="Trebuchet MS"/>
                <a:cs typeface="Trebuchet MS"/>
              </a:rPr>
              <a:t>n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195" dirty="0">
                <a:latin typeface="Trebuchet MS"/>
                <a:cs typeface="Trebuchet MS"/>
              </a:rPr>
              <a:t>l</a:t>
            </a:r>
            <a:r>
              <a:rPr sz="2700" spc="95" dirty="0">
                <a:latin typeface="Trebuchet MS"/>
                <a:cs typeface="Trebuchet MS"/>
              </a:rPr>
              <a:t>g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-140" dirty="0">
                <a:latin typeface="Trebuchet MS"/>
                <a:cs typeface="Trebuchet MS"/>
              </a:rPr>
              <a:t>r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-90" dirty="0">
                <a:latin typeface="Trebuchet MS"/>
                <a:cs typeface="Trebuchet MS"/>
              </a:rPr>
              <a:t>t</a:t>
            </a:r>
            <a:r>
              <a:rPr sz="2700" spc="-5" dirty="0">
                <a:latin typeface="Trebuchet MS"/>
                <a:cs typeface="Trebuchet MS"/>
              </a:rPr>
              <a:t>h</a:t>
            </a:r>
            <a:r>
              <a:rPr sz="2700" spc="-10" dirty="0">
                <a:latin typeface="Trebuchet MS"/>
                <a:cs typeface="Trebuchet MS"/>
              </a:rPr>
              <a:t>m</a:t>
            </a:r>
            <a:r>
              <a:rPr sz="2700" spc="30" dirty="0">
                <a:latin typeface="Trebuchet MS"/>
                <a:cs typeface="Trebuchet MS"/>
              </a:rPr>
              <a:t>s</a:t>
            </a: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.  </a:t>
            </a:r>
            <a:r>
              <a:rPr sz="2700" spc="1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dd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84359" y="196345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49" y="3321654"/>
            <a:ext cx="6372126" cy="63721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58524" y="6694600"/>
            <a:ext cx="4571999" cy="2990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8" y="0"/>
            <a:ext cx="5647690" cy="5734685"/>
            <a:chOff x="12640788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0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1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8"/>
                </a:moveTo>
                <a:lnTo>
                  <a:pt x="386685" y="3611998"/>
                </a:lnTo>
                <a:lnTo>
                  <a:pt x="0" y="3225462"/>
                </a:lnTo>
                <a:lnTo>
                  <a:pt x="3224212" y="0"/>
                </a:lnTo>
                <a:lnTo>
                  <a:pt x="3225499" y="1287"/>
                </a:lnTo>
                <a:lnTo>
                  <a:pt x="3225499" y="3611998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6" y="815618"/>
            <a:ext cx="6682740" cy="8823325"/>
            <a:chOff x="11605456" y="815618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2" y="815618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6" y="3266260"/>
              <a:ext cx="6372127" cy="63721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17300" y="1233512"/>
            <a:ext cx="64452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/>
              <a:t>AI</a:t>
            </a:r>
            <a:r>
              <a:rPr sz="5400" spc="-45" dirty="0"/>
              <a:t> </a:t>
            </a:r>
            <a:r>
              <a:rPr sz="5400" spc="114" dirty="0"/>
              <a:t>and</a:t>
            </a:r>
            <a:r>
              <a:rPr sz="5400" spc="-40" dirty="0"/>
              <a:t> </a:t>
            </a:r>
            <a:r>
              <a:rPr sz="5400" spc="125" dirty="0"/>
              <a:t>the</a:t>
            </a:r>
            <a:r>
              <a:rPr sz="5400" spc="-165" dirty="0"/>
              <a:t> </a:t>
            </a:r>
            <a:r>
              <a:rPr sz="5400" spc="60" dirty="0"/>
              <a:t>Workforce</a:t>
            </a:r>
            <a:endParaRPr sz="5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3281" y="4942509"/>
            <a:ext cx="3828914" cy="4080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902334" y="2976061"/>
            <a:ext cx="6446520" cy="3303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5270" algn="r">
              <a:lnSpc>
                <a:spcPct val="100800"/>
              </a:lnSpc>
              <a:spcBef>
                <a:spcPts val="95"/>
              </a:spcBef>
            </a:pPr>
            <a:r>
              <a:rPr sz="3050" spc="2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gg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7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jobs.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4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lead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job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displacement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industries, </a:t>
            </a:r>
            <a:r>
              <a:rPr sz="3050" spc="-9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others. </a:t>
            </a:r>
            <a:r>
              <a:rPr sz="3050" spc="-45" dirty="0">
                <a:latin typeface="Trebuchet MS"/>
                <a:cs typeface="Trebuchet MS"/>
              </a:rPr>
              <a:t>Upskilling </a:t>
            </a:r>
            <a:r>
              <a:rPr sz="3050" spc="-30" dirty="0">
                <a:latin typeface="Trebuchet MS"/>
                <a:cs typeface="Trebuchet MS"/>
              </a:rPr>
              <a:t>and </a:t>
            </a:r>
            <a:r>
              <a:rPr sz="3050" spc="-95" dirty="0">
                <a:latin typeface="Trebuchet MS"/>
                <a:cs typeface="Trebuchet MS"/>
              </a:rPr>
              <a:t>reskilling 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3050" spc="-9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0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3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32874" y="2645489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14896" y="6823602"/>
            <a:ext cx="4571999" cy="300989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0" y="686059"/>
            <a:ext cx="5807710" cy="9601200"/>
            <a:chOff x="0" y="686059"/>
            <a:chExt cx="5807710" cy="9601200"/>
          </a:xfrm>
        </p:grpSpPr>
        <p:sp>
          <p:nvSpPr>
            <p:cNvPr id="15" name="object 15"/>
            <p:cNvSpPr/>
            <p:nvPr/>
          </p:nvSpPr>
          <p:spPr>
            <a:xfrm>
              <a:off x="0" y="686059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4"/>
                  </a:moveTo>
                  <a:lnTo>
                    <a:pt x="0" y="4070044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5271" y="6831425"/>
              <a:ext cx="4571999" cy="2914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29999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30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30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7"/>
            <a:ext cx="6359525" cy="6224270"/>
            <a:chOff x="0" y="4062767"/>
            <a:chExt cx="635952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9" y="3485130"/>
                  </a:moveTo>
                  <a:lnTo>
                    <a:pt x="0" y="3485130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9" y="3485130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7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5781" y="5804340"/>
              <a:ext cx="2373433" cy="3583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66966" y="2409722"/>
            <a:ext cx="465391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Regulating</a:t>
            </a:r>
            <a:r>
              <a:rPr spc="-70" dirty="0"/>
              <a:t> </a:t>
            </a:r>
            <a:r>
              <a:rPr spc="-5" dirty="0"/>
              <a:t>AI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4103" y="5415192"/>
            <a:ext cx="2216657" cy="34005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629660" y="4075922"/>
            <a:ext cx="5993765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1135" algn="r">
              <a:lnSpc>
                <a:spcPct val="100000"/>
              </a:lnSpc>
              <a:spcBef>
                <a:spcPts val="100"/>
              </a:spcBef>
            </a:pP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becomes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integrated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lives,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it's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regulations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responsibly.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includes</a:t>
            </a:r>
            <a:r>
              <a:rPr sz="2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latin typeface="Trebuchet MS"/>
                <a:cs typeface="Trebuchet MS"/>
              </a:rPr>
              <a:t>transparency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-85" dirty="0">
                <a:latin typeface="Trebuchet MS"/>
                <a:cs typeface="Trebuchet MS"/>
              </a:rPr>
              <a:t>in </a:t>
            </a:r>
            <a:r>
              <a:rPr sz="2700" spc="-795" dirty="0">
                <a:latin typeface="Trebuchet MS"/>
                <a:cs typeface="Trebuchet MS"/>
              </a:rPr>
              <a:t> </a:t>
            </a:r>
            <a:r>
              <a:rPr sz="2700" spc="-50" dirty="0">
                <a:latin typeface="Trebuchet MS"/>
                <a:cs typeface="Trebuchet MS"/>
              </a:rPr>
              <a:t>d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spc="-160" dirty="0">
                <a:latin typeface="Trebuchet MS"/>
                <a:cs typeface="Trebuchet MS"/>
              </a:rPr>
              <a:t>c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30" dirty="0">
                <a:latin typeface="Trebuchet MS"/>
                <a:cs typeface="Trebuchet MS"/>
              </a:rPr>
              <a:t>s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dirty="0">
                <a:latin typeface="Trebuchet MS"/>
                <a:cs typeface="Trebuchet MS"/>
              </a:rPr>
              <a:t>n</a:t>
            </a:r>
            <a:r>
              <a:rPr sz="2700" spc="60" dirty="0">
                <a:latin typeface="Trebuchet MS"/>
                <a:cs typeface="Trebuchet MS"/>
              </a:rPr>
              <a:t>-</a:t>
            </a:r>
            <a:r>
              <a:rPr sz="2700" spc="-10" dirty="0">
                <a:latin typeface="Trebuchet MS"/>
                <a:cs typeface="Trebuchet MS"/>
              </a:rPr>
              <a:t>m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10" dirty="0">
                <a:latin typeface="Trebuchet MS"/>
                <a:cs typeface="Trebuchet MS"/>
              </a:rPr>
              <a:t>k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dirty="0">
                <a:latin typeface="Trebuchet MS"/>
                <a:cs typeface="Trebuchet MS"/>
              </a:rPr>
              <a:t>n</a:t>
            </a:r>
            <a:r>
              <a:rPr sz="2700" spc="95" dirty="0">
                <a:latin typeface="Trebuchet MS"/>
                <a:cs typeface="Trebuchet MS"/>
              </a:rPr>
              <a:t>g</a:t>
            </a:r>
            <a:r>
              <a:rPr sz="2700" spc="-195" dirty="0"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marL="537210" marR="5080" indent="57150" algn="r">
              <a:lnSpc>
                <a:spcPts val="3229"/>
              </a:lnSpc>
              <a:spcBef>
                <a:spcPts val="90"/>
              </a:spcBef>
            </a:pP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7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industry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leaders,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public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key.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10044" y="373582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49" y="3321654"/>
            <a:ext cx="6372126" cy="63721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6"/>
                  </a:moveTo>
                  <a:lnTo>
                    <a:pt x="0" y="1026673"/>
                  </a:lnTo>
                  <a:lnTo>
                    <a:pt x="1025758" y="0"/>
                  </a:lnTo>
                  <a:lnTo>
                    <a:pt x="1412228" y="0"/>
                  </a:lnTo>
                  <a:lnTo>
                    <a:pt x="192233" y="121890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3"/>
                  </a:moveTo>
                  <a:lnTo>
                    <a:pt x="0" y="5202150"/>
                  </a:lnTo>
                  <a:lnTo>
                    <a:pt x="0" y="1247238"/>
                  </a:lnTo>
                  <a:lnTo>
                    <a:pt x="1247238" y="0"/>
                  </a:lnTo>
                  <a:lnTo>
                    <a:pt x="4470201" y="3225461"/>
                  </a:lnTo>
                  <a:lnTo>
                    <a:pt x="1247239" y="6448423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0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8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0"/>
                </a:moveTo>
                <a:lnTo>
                  <a:pt x="0" y="0"/>
                </a:lnTo>
                <a:lnTo>
                  <a:pt x="4334642" y="0"/>
                </a:lnTo>
                <a:lnTo>
                  <a:pt x="2167321" y="2166480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-635" algn="ctr">
              <a:lnSpc>
                <a:spcPct val="100699"/>
              </a:lnSpc>
              <a:spcBef>
                <a:spcPts val="95"/>
              </a:spcBef>
            </a:pPr>
            <a:r>
              <a:rPr spc="-110" dirty="0"/>
              <a:t>T</a:t>
            </a:r>
            <a:r>
              <a:rPr spc="10" dirty="0"/>
              <a:t>h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100" dirty="0"/>
              <a:t>f</a:t>
            </a:r>
            <a:r>
              <a:rPr spc="-60" dirty="0"/>
              <a:t>u</a:t>
            </a:r>
            <a:r>
              <a:rPr spc="-105" dirty="0"/>
              <a:t>t</a:t>
            </a:r>
            <a:r>
              <a:rPr spc="-60" dirty="0"/>
              <a:t>u</a:t>
            </a:r>
            <a:r>
              <a:rPr spc="-229" dirty="0"/>
              <a:t>r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120" dirty="0"/>
              <a:t>o</a:t>
            </a:r>
            <a:r>
              <a:rPr spc="-100" dirty="0"/>
              <a:t>f</a:t>
            </a:r>
            <a:r>
              <a:rPr spc="-250" dirty="0"/>
              <a:t> </a:t>
            </a:r>
            <a:r>
              <a:rPr spc="85" dirty="0"/>
              <a:t>A</a:t>
            </a:r>
            <a:r>
              <a:rPr spc="-60" dirty="0"/>
              <a:t>I</a:t>
            </a:r>
            <a:r>
              <a:rPr spc="-250" dirty="0"/>
              <a:t> </a:t>
            </a:r>
            <a:r>
              <a:rPr spc="-210" dirty="0"/>
              <a:t>i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-55" dirty="0"/>
              <a:t>b</a:t>
            </a:r>
            <a:r>
              <a:rPr spc="130" dirty="0"/>
              <a:t>o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250" dirty="0"/>
              <a:t> </a:t>
            </a:r>
            <a:r>
              <a:rPr spc="-155" dirty="0"/>
              <a:t>e</a:t>
            </a:r>
            <a:r>
              <a:rPr spc="-5" dirty="0"/>
              <a:t>x</a:t>
            </a:r>
            <a:r>
              <a:rPr spc="-195" dirty="0"/>
              <a:t>c</a:t>
            </a:r>
            <a:r>
              <a:rPr spc="-210" dirty="0"/>
              <a:t>i</a:t>
            </a:r>
            <a:r>
              <a:rPr spc="-105" dirty="0"/>
              <a:t>t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135" dirty="0"/>
              <a:t>g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15" dirty="0"/>
              <a:t>n</a:t>
            </a:r>
            <a:r>
              <a:rPr spc="-50" dirty="0"/>
              <a:t>d</a:t>
            </a:r>
            <a:r>
              <a:rPr spc="-250" dirty="0"/>
              <a:t> </a:t>
            </a:r>
            <a:r>
              <a:rPr spc="-60" dirty="0"/>
              <a:t>u</a:t>
            </a:r>
            <a:r>
              <a:rPr spc="15" dirty="0"/>
              <a:t>n</a:t>
            </a:r>
            <a:r>
              <a:rPr spc="-240" dirty="0"/>
              <a:t>c</a:t>
            </a:r>
            <a:r>
              <a:rPr spc="-130" dirty="0"/>
              <a:t>e</a:t>
            </a:r>
            <a:r>
              <a:rPr spc="-175" dirty="0"/>
              <a:t>r</a:t>
            </a:r>
            <a:r>
              <a:rPr spc="-105" dirty="0"/>
              <a:t>t</a:t>
            </a:r>
            <a:r>
              <a:rPr spc="-75" dirty="0"/>
              <a:t>a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-505" dirty="0"/>
              <a:t>.</a:t>
            </a:r>
            <a:r>
              <a:rPr spc="-250" dirty="0"/>
              <a:t> </a:t>
            </a:r>
            <a:r>
              <a:rPr spc="350" dirty="0"/>
              <a:t>W</a:t>
            </a:r>
            <a:r>
              <a:rPr spc="10" dirty="0"/>
              <a:t>h</a:t>
            </a:r>
            <a:r>
              <a:rPr spc="-210" dirty="0"/>
              <a:t>i</a:t>
            </a:r>
            <a:r>
              <a:rPr spc="-245" dirty="0"/>
              <a:t>l</a:t>
            </a:r>
            <a:r>
              <a:rPr spc="-90" dirty="0"/>
              <a:t>e  </a:t>
            </a:r>
            <a:r>
              <a:rPr spc="-160" dirty="0"/>
              <a:t>it</a:t>
            </a:r>
            <a:r>
              <a:rPr spc="-245" dirty="0"/>
              <a:t> </a:t>
            </a:r>
            <a:r>
              <a:rPr spc="-5" dirty="0"/>
              <a:t>has</a:t>
            </a:r>
            <a:r>
              <a:rPr spc="-245" dirty="0"/>
              <a:t> </a:t>
            </a:r>
            <a:r>
              <a:rPr spc="-75" dirty="0"/>
              <a:t>the</a:t>
            </a:r>
            <a:r>
              <a:rPr spc="-245" dirty="0"/>
              <a:t> </a:t>
            </a:r>
            <a:r>
              <a:rPr spc="-90" dirty="0"/>
              <a:t>potential</a:t>
            </a:r>
            <a:r>
              <a:rPr spc="-245" dirty="0"/>
              <a:t> </a:t>
            </a:r>
            <a:r>
              <a:rPr spc="10" dirty="0"/>
              <a:t>to</a:t>
            </a:r>
            <a:r>
              <a:rPr spc="-245" dirty="0"/>
              <a:t> </a:t>
            </a:r>
            <a:r>
              <a:rPr spc="-55" dirty="0"/>
              <a:t>transform</a:t>
            </a:r>
            <a:r>
              <a:rPr spc="-245" dirty="0"/>
              <a:t> </a:t>
            </a:r>
            <a:r>
              <a:rPr spc="-30" dirty="0"/>
              <a:t>our</a:t>
            </a:r>
            <a:r>
              <a:rPr spc="-245" dirty="0"/>
              <a:t> </a:t>
            </a:r>
            <a:r>
              <a:rPr spc="-60" dirty="0"/>
              <a:t>world</a:t>
            </a:r>
            <a:r>
              <a:rPr spc="-240" dirty="0"/>
              <a:t> </a:t>
            </a:r>
            <a:r>
              <a:rPr spc="-100" dirty="0"/>
              <a:t>in</a:t>
            </a:r>
            <a:r>
              <a:rPr spc="-245" dirty="0"/>
              <a:t> </a:t>
            </a:r>
            <a:r>
              <a:rPr spc="-65" dirty="0"/>
              <a:t>positive </a:t>
            </a:r>
            <a:r>
              <a:rPr spc="-1040" dirty="0"/>
              <a:t> </a:t>
            </a:r>
            <a:r>
              <a:rPr spc="15" dirty="0"/>
              <a:t>w</a:t>
            </a:r>
            <a:r>
              <a:rPr spc="-95" dirty="0"/>
              <a:t>a</a:t>
            </a:r>
            <a:r>
              <a:rPr spc="25" dirty="0"/>
              <a:t>y</a:t>
            </a:r>
            <a:r>
              <a:rPr spc="50" dirty="0"/>
              <a:t>s</a:t>
            </a:r>
            <a:r>
              <a:rPr spc="-545" dirty="0"/>
              <a:t>,</a:t>
            </a:r>
            <a:r>
              <a:rPr spc="-250" dirty="0"/>
              <a:t> </a:t>
            </a:r>
            <a:r>
              <a:rPr spc="35" dirty="0"/>
              <a:t>w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5" dirty="0"/>
              <a:t>m</a:t>
            </a:r>
            <a:r>
              <a:rPr spc="-60" dirty="0"/>
              <a:t>u</a:t>
            </a:r>
            <a:r>
              <a:rPr spc="50" dirty="0"/>
              <a:t>s</a:t>
            </a:r>
            <a:r>
              <a:rPr spc="-105" dirty="0"/>
              <a:t>t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245" dirty="0"/>
              <a:t>l</a:t>
            </a:r>
            <a:r>
              <a:rPr spc="50" dirty="0"/>
              <a:t>s</a:t>
            </a:r>
            <a:r>
              <a:rPr spc="145" dirty="0"/>
              <a:t>o</a:t>
            </a:r>
            <a:r>
              <a:rPr spc="-250" dirty="0"/>
              <a:t> </a:t>
            </a:r>
            <a:r>
              <a:rPr spc="-55" dirty="0"/>
              <a:t>b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15" dirty="0"/>
              <a:t>w</a:t>
            </a:r>
            <a:r>
              <a:rPr spc="-75" dirty="0"/>
              <a:t>a</a:t>
            </a:r>
            <a:r>
              <a:rPr spc="-229" dirty="0"/>
              <a:t>r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120" dirty="0"/>
              <a:t>o</a:t>
            </a:r>
            <a:r>
              <a:rPr spc="-100" dirty="0"/>
              <a:t>f</a:t>
            </a:r>
            <a:r>
              <a:rPr spc="-250" dirty="0"/>
              <a:t> 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175" dirty="0"/>
              <a:t>r</a:t>
            </a:r>
            <a:r>
              <a:rPr spc="-210" dirty="0"/>
              <a:t>i</a:t>
            </a:r>
            <a:r>
              <a:rPr spc="35" dirty="0"/>
              <a:t>sks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15" dirty="0"/>
              <a:t>n</a:t>
            </a:r>
            <a:r>
              <a:rPr spc="-35" dirty="0"/>
              <a:t>d  </a:t>
            </a:r>
            <a:r>
              <a:rPr spc="-195" dirty="0"/>
              <a:t>c</a:t>
            </a:r>
            <a:r>
              <a:rPr spc="10" dirty="0"/>
              <a:t>h</a:t>
            </a:r>
            <a:r>
              <a:rPr spc="-75" dirty="0"/>
              <a:t>a</a:t>
            </a:r>
            <a:r>
              <a:rPr spc="-245" dirty="0"/>
              <a:t>ll</a:t>
            </a:r>
            <a:r>
              <a:rPr spc="-130" dirty="0"/>
              <a:t>e</a:t>
            </a:r>
            <a:r>
              <a:rPr spc="15" dirty="0"/>
              <a:t>n</a:t>
            </a:r>
            <a:r>
              <a:rPr spc="135" dirty="0"/>
              <a:t>g</a:t>
            </a:r>
            <a:r>
              <a:rPr spc="-130" dirty="0"/>
              <a:t>e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75" dirty="0"/>
              <a:t>a</a:t>
            </a:r>
            <a:r>
              <a:rPr spc="-105" dirty="0"/>
              <a:t>t</a:t>
            </a:r>
            <a:r>
              <a:rPr spc="-250" dirty="0"/>
              <a:t> </a:t>
            </a:r>
            <a:r>
              <a:rPr spc="-240" dirty="0"/>
              <a:t>c</a:t>
            </a:r>
            <a:r>
              <a:rPr spc="145" dirty="0"/>
              <a:t>o</a:t>
            </a:r>
            <a:r>
              <a:rPr spc="5" dirty="0"/>
              <a:t>m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35" dirty="0"/>
              <a:t>w</a:t>
            </a:r>
            <a:r>
              <a:rPr spc="-210" dirty="0"/>
              <a:t>i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250" dirty="0"/>
              <a:t> </a:t>
            </a:r>
            <a:r>
              <a:rPr spc="-200" dirty="0"/>
              <a:t>r</a:t>
            </a:r>
            <a:r>
              <a:rPr spc="-75" dirty="0"/>
              <a:t>a</a:t>
            </a:r>
            <a:r>
              <a:rPr spc="-50" dirty="0"/>
              <a:t>p</a:t>
            </a:r>
            <a:r>
              <a:rPr spc="-210" dirty="0"/>
              <a:t>i</a:t>
            </a:r>
            <a:r>
              <a:rPr spc="-50" dirty="0"/>
              <a:t>d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50" dirty="0"/>
              <a:t>d</a:t>
            </a:r>
            <a:r>
              <a:rPr spc="-15" dirty="0"/>
              <a:t>v</a:t>
            </a:r>
            <a:r>
              <a:rPr spc="-75" dirty="0"/>
              <a:t>a</a:t>
            </a:r>
            <a:r>
              <a:rPr spc="15" dirty="0"/>
              <a:t>n</a:t>
            </a:r>
            <a:r>
              <a:rPr spc="-240" dirty="0"/>
              <a:t>c</a:t>
            </a:r>
            <a:r>
              <a:rPr spc="-130" dirty="0"/>
              <a:t>e</a:t>
            </a:r>
            <a:r>
              <a:rPr spc="5" dirty="0"/>
              <a:t>m</a:t>
            </a:r>
            <a:r>
              <a:rPr spc="-130" dirty="0"/>
              <a:t>e</a:t>
            </a:r>
            <a:r>
              <a:rPr spc="15" dirty="0"/>
              <a:t>n</a:t>
            </a:r>
            <a:r>
              <a:rPr spc="-105" dirty="0"/>
              <a:t>t</a:t>
            </a:r>
            <a:r>
              <a:rPr spc="-225" dirty="0"/>
              <a:t>s.</a:t>
            </a:r>
            <a:r>
              <a:rPr spc="-250" dirty="0"/>
              <a:t> </a:t>
            </a:r>
            <a:r>
              <a:rPr spc="5" dirty="0"/>
              <a:t>B</a:t>
            </a:r>
            <a:r>
              <a:rPr spc="20" dirty="0"/>
              <a:t>y  w</a:t>
            </a:r>
            <a:r>
              <a:rPr spc="145" dirty="0"/>
              <a:t>o</a:t>
            </a:r>
            <a:r>
              <a:rPr spc="-175" dirty="0"/>
              <a:t>r</a:t>
            </a:r>
            <a:r>
              <a:rPr dirty="0"/>
              <a:t>k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135" dirty="0"/>
              <a:t>g</a:t>
            </a:r>
            <a:r>
              <a:rPr spc="-250" dirty="0"/>
              <a:t> </a:t>
            </a:r>
            <a:r>
              <a:rPr spc="-120" dirty="0"/>
              <a:t>t</a:t>
            </a:r>
            <a:r>
              <a:rPr spc="145" dirty="0"/>
              <a:t>o</a:t>
            </a:r>
            <a:r>
              <a:rPr spc="135" dirty="0"/>
              <a:t>g</a:t>
            </a:r>
            <a:r>
              <a:rPr spc="-130" dirty="0"/>
              <a:t>e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130" dirty="0"/>
              <a:t>e</a:t>
            </a:r>
            <a:r>
              <a:rPr spc="-175" dirty="0"/>
              <a:t>r</a:t>
            </a:r>
            <a:r>
              <a:rPr spc="-250" dirty="0"/>
              <a:t> </a:t>
            </a:r>
            <a:r>
              <a:rPr spc="-120" dirty="0"/>
              <a:t>t</a:t>
            </a:r>
            <a:r>
              <a:rPr spc="145" dirty="0"/>
              <a:t>o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50" dirty="0"/>
              <a:t>dd</a:t>
            </a:r>
            <a:r>
              <a:rPr spc="-229" dirty="0"/>
              <a:t>r</a:t>
            </a:r>
            <a:r>
              <a:rPr spc="-130" dirty="0"/>
              <a:t>e</a:t>
            </a:r>
            <a:r>
              <a:rPr spc="50" dirty="0"/>
              <a:t>ss</a:t>
            </a:r>
            <a:r>
              <a:rPr spc="-250" dirty="0"/>
              <a:t> 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130" dirty="0"/>
              <a:t>e</a:t>
            </a:r>
            <a:r>
              <a:rPr spc="-40" dirty="0"/>
              <a:t>se</a:t>
            </a:r>
            <a:r>
              <a:rPr spc="-250" dirty="0"/>
              <a:t> </a:t>
            </a:r>
            <a:r>
              <a:rPr spc="-210" dirty="0"/>
              <a:t>i</a:t>
            </a:r>
            <a:r>
              <a:rPr spc="15" dirty="0"/>
              <a:t>ssu</a:t>
            </a:r>
            <a:r>
              <a:rPr spc="-130" dirty="0"/>
              <a:t>e</a:t>
            </a:r>
            <a:r>
              <a:rPr spc="50" dirty="0"/>
              <a:t>s</a:t>
            </a:r>
            <a:r>
              <a:rPr spc="-545" dirty="0"/>
              <a:t>,</a:t>
            </a:r>
            <a:r>
              <a:rPr spc="-250" dirty="0"/>
              <a:t> </a:t>
            </a:r>
            <a:r>
              <a:rPr spc="35" dirty="0"/>
              <a:t>w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210" dirty="0"/>
              <a:t>c</a:t>
            </a:r>
            <a:r>
              <a:rPr spc="-75" dirty="0"/>
              <a:t>a</a:t>
            </a:r>
            <a:r>
              <a:rPr spc="10" dirty="0"/>
              <a:t>n  </a:t>
            </a:r>
            <a:r>
              <a:rPr spc="-195" dirty="0"/>
              <a:t>c</a:t>
            </a:r>
            <a:r>
              <a:rPr spc="-229" dirty="0"/>
              <a:t>r</a:t>
            </a:r>
            <a:r>
              <a:rPr spc="-130" dirty="0"/>
              <a:t>e</a:t>
            </a:r>
            <a:r>
              <a:rPr spc="-75" dirty="0"/>
              <a:t>a</a:t>
            </a:r>
            <a:r>
              <a:rPr spc="-120" dirty="0"/>
              <a:t>t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250" dirty="0"/>
              <a:t> </a:t>
            </a:r>
            <a:r>
              <a:rPr spc="-100" dirty="0"/>
              <a:t>f</a:t>
            </a:r>
            <a:r>
              <a:rPr spc="-60" dirty="0"/>
              <a:t>u</a:t>
            </a:r>
            <a:r>
              <a:rPr spc="-105" dirty="0"/>
              <a:t>t</a:t>
            </a:r>
            <a:r>
              <a:rPr spc="-60" dirty="0"/>
              <a:t>u</a:t>
            </a:r>
            <a:r>
              <a:rPr spc="-229" dirty="0"/>
              <a:t>r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35" dirty="0"/>
              <a:t>w</a:t>
            </a:r>
            <a:r>
              <a:rPr spc="10" dirty="0"/>
              <a:t>h</a:t>
            </a:r>
            <a:r>
              <a:rPr spc="-130" dirty="0"/>
              <a:t>e</a:t>
            </a:r>
            <a:r>
              <a:rPr spc="-229" dirty="0"/>
              <a:t>r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85" dirty="0"/>
              <a:t>A</a:t>
            </a:r>
            <a:r>
              <a:rPr spc="-60" dirty="0"/>
              <a:t>I</a:t>
            </a:r>
            <a:r>
              <a:rPr spc="-250" dirty="0"/>
              <a:t> </a:t>
            </a:r>
            <a:r>
              <a:rPr spc="-55" dirty="0"/>
              <a:t>b</a:t>
            </a:r>
            <a:r>
              <a:rPr spc="-130" dirty="0"/>
              <a:t>e</a:t>
            </a:r>
            <a:r>
              <a:rPr spc="15" dirty="0"/>
              <a:t>n</a:t>
            </a:r>
            <a:r>
              <a:rPr spc="-130" dirty="0"/>
              <a:t>e</a:t>
            </a:r>
            <a:r>
              <a:rPr spc="85" dirty="0"/>
              <a:t>ﬁ</a:t>
            </a:r>
            <a:r>
              <a:rPr spc="-105" dirty="0"/>
              <a:t>t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-130" dirty="0"/>
              <a:t>e</a:t>
            </a:r>
            <a:r>
              <a:rPr spc="-15" dirty="0"/>
              <a:t>v</a:t>
            </a:r>
            <a:r>
              <a:rPr spc="-130" dirty="0"/>
              <a:t>e</a:t>
            </a:r>
            <a:r>
              <a:rPr spc="-175" dirty="0"/>
              <a:t>r</a:t>
            </a:r>
            <a:r>
              <a:rPr spc="5" dirty="0"/>
              <a:t>y</a:t>
            </a:r>
            <a:r>
              <a:rPr spc="145" dirty="0"/>
              <a:t>o</a:t>
            </a:r>
            <a:r>
              <a:rPr spc="15" dirty="0"/>
              <a:t>n</a:t>
            </a:r>
            <a:r>
              <a:rPr spc="-130" dirty="0"/>
              <a:t>e</a:t>
            </a:r>
            <a:r>
              <a:rPr spc="-505" dirty="0"/>
              <a:t>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21240" y="2218031"/>
            <a:ext cx="4357370" cy="1088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50" spc="130" dirty="0"/>
              <a:t>Conclusion</a:t>
            </a:r>
            <a:endParaRPr sz="6950"/>
          </a:p>
        </p:txBody>
      </p:sp>
      <p:sp>
        <p:nvSpPr>
          <p:cNvPr id="13" name="object 13"/>
          <p:cNvSpPr/>
          <p:nvPr/>
        </p:nvSpPr>
        <p:spPr>
          <a:xfrm>
            <a:off x="7179471" y="3829782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8308" y="1928543"/>
            <a:ext cx="6254115" cy="2284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800" spc="51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14800" spc="340" dirty="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sz="14800" spc="42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4800" spc="305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14800" spc="800" dirty="0">
                <a:solidFill>
                  <a:srgbClr val="FFFFFF"/>
                </a:solidFill>
                <a:latin typeface="Cambria"/>
                <a:cs typeface="Cambria"/>
              </a:rPr>
              <a:t>k</a:t>
            </a:r>
            <a:r>
              <a:rPr sz="14800" spc="100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endParaRPr sz="148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0958" y="4451020"/>
            <a:ext cx="2802890" cy="217233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4290" marR="5080" indent="-22225" algn="just">
              <a:lnSpc>
                <a:spcPct val="83900"/>
              </a:lnSpc>
              <a:spcBef>
                <a:spcPts val="1140"/>
              </a:spcBef>
            </a:pPr>
            <a:r>
              <a:rPr sz="5250" spc="-110" dirty="0">
                <a:solidFill>
                  <a:srgbClr val="B0FF69"/>
                </a:solidFill>
                <a:latin typeface="Cambria"/>
                <a:cs typeface="Cambria"/>
              </a:rPr>
              <a:t>2</a:t>
            </a:r>
            <a:r>
              <a:rPr sz="5250" spc="-1065" dirty="0">
                <a:solidFill>
                  <a:srgbClr val="B0FF69"/>
                </a:solidFill>
                <a:latin typeface="Cambria"/>
                <a:cs typeface="Cambria"/>
              </a:rPr>
              <a:t>1</a:t>
            </a:r>
            <a:r>
              <a:rPr sz="5250" spc="-10" dirty="0">
                <a:solidFill>
                  <a:srgbClr val="B0FF69"/>
                </a:solidFill>
                <a:latin typeface="Cambria"/>
                <a:cs typeface="Cambria"/>
              </a:rPr>
              <a:t> </a:t>
            </a:r>
            <a:r>
              <a:rPr sz="5250" spc="-250" dirty="0">
                <a:solidFill>
                  <a:srgbClr val="A0E860"/>
                </a:solidFill>
                <a:latin typeface="Cambria"/>
                <a:cs typeface="Cambria"/>
              </a:rPr>
              <a:t>B</a:t>
            </a:r>
            <a:r>
              <a:rPr sz="5250" spc="-220" dirty="0">
                <a:solidFill>
                  <a:srgbClr val="A0E860"/>
                </a:solidFill>
                <a:latin typeface="Cambria"/>
                <a:cs typeface="Cambria"/>
              </a:rPr>
              <a:t>A</a:t>
            </a:r>
            <a:r>
              <a:rPr sz="5250" spc="110" dirty="0">
                <a:solidFill>
                  <a:srgbClr val="A0E860"/>
                </a:solidFill>
                <a:latin typeface="Cambria"/>
                <a:cs typeface="Cambria"/>
              </a:rPr>
              <a:t>T</a:t>
            </a:r>
            <a:r>
              <a:rPr sz="5250" spc="220" dirty="0">
                <a:solidFill>
                  <a:srgbClr val="A0E860"/>
                </a:solidFill>
                <a:latin typeface="Cambria"/>
                <a:cs typeface="Cambria"/>
              </a:rPr>
              <a:t>C</a:t>
            </a:r>
            <a:r>
              <a:rPr sz="5250" spc="20" dirty="0">
                <a:solidFill>
                  <a:srgbClr val="A0E860"/>
                </a:solidFill>
                <a:latin typeface="Cambria"/>
                <a:cs typeface="Cambria"/>
              </a:rPr>
              <a:t>H  D</a:t>
            </a:r>
            <a:r>
              <a:rPr sz="5250" spc="20" dirty="0">
                <a:solidFill>
                  <a:srgbClr val="B0FF69"/>
                </a:solidFill>
                <a:latin typeface="Cambria"/>
                <a:cs typeface="Cambria"/>
              </a:rPr>
              <a:t>CME-3C </a:t>
            </a:r>
            <a:r>
              <a:rPr sz="5250" spc="-1145" dirty="0">
                <a:solidFill>
                  <a:srgbClr val="B0FF69"/>
                </a:solidFill>
                <a:latin typeface="Cambria"/>
                <a:cs typeface="Cambria"/>
              </a:rPr>
              <a:t> </a:t>
            </a:r>
            <a:r>
              <a:rPr sz="5250" spc="5" dirty="0">
                <a:solidFill>
                  <a:srgbClr val="B0FF69"/>
                </a:solidFill>
                <a:latin typeface="Cambria"/>
                <a:cs typeface="Cambria"/>
              </a:rPr>
              <a:t>SE</a:t>
            </a:r>
            <a:r>
              <a:rPr sz="5250" spc="5" dirty="0">
                <a:solidFill>
                  <a:srgbClr val="A0E860"/>
                </a:solidFill>
                <a:latin typeface="Cambria"/>
                <a:cs typeface="Cambria"/>
              </a:rPr>
              <a:t>CTION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1605" y="4228318"/>
            <a:ext cx="6229350" cy="95250"/>
          </a:xfrm>
          <a:custGeom>
            <a:avLst/>
            <a:gdLst/>
            <a:ahLst/>
            <a:cxnLst/>
            <a:rect l="l" t="t" r="r" b="b"/>
            <a:pathLst>
              <a:path w="6229350" h="95250">
                <a:moveTo>
                  <a:pt x="6229349" y="95249"/>
                </a:moveTo>
                <a:lnTo>
                  <a:pt x="0" y="95249"/>
                </a:lnTo>
                <a:lnTo>
                  <a:pt x="0" y="0"/>
                </a:lnTo>
                <a:lnTo>
                  <a:pt x="6229349" y="0"/>
                </a:lnTo>
                <a:lnTo>
                  <a:pt x="6229349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344</Words>
  <Application>Microsoft Office PowerPoint</Application>
  <PresentationFormat>Custom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Cambria</vt:lpstr>
      <vt:lpstr>Trebuchet MS</vt:lpstr>
      <vt:lpstr>Office Theme</vt:lpstr>
      <vt:lpstr>The Rapid  Advancements of AI  Pros and Cons</vt:lpstr>
      <vt:lpstr>Introduction</vt:lpstr>
      <vt:lpstr>Pros of AI</vt:lpstr>
      <vt:lpstr>Cons of AI</vt:lpstr>
      <vt:lpstr>AI and the Workforce</vt:lpstr>
      <vt:lpstr>Regulating AI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Rapid  Advancements of AI  Pros and Cons</dc:title>
  <cp:lastModifiedBy>Sandeep Kasturi</cp:lastModifiedBy>
  <cp:revision>2</cp:revision>
  <dcterms:created xsi:type="dcterms:W3CDTF">2023-07-16T12:47:35Z</dcterms:created>
  <dcterms:modified xsi:type="dcterms:W3CDTF">2023-07-16T12:52:55Z</dcterms:modified>
</cp:coreProperties>
</file>